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4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5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6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comments/modernComment_105_E7BEE9F3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modernComment_12D_B68658FC.xml" ContentType="application/vnd.ms-powerpoint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732" r:id="rId5"/>
    <p:sldMasterId id="2147483800" r:id="rId6"/>
    <p:sldMasterId id="2147483868" r:id="rId7"/>
    <p:sldMasterId id="2147483936" r:id="rId8"/>
    <p:sldMasterId id="2147484004" r:id="rId9"/>
    <p:sldMasterId id="2147484023" r:id="rId10"/>
  </p:sldMasterIdLst>
  <p:notesMasterIdLst>
    <p:notesMasterId r:id="rId18"/>
  </p:notesMasterIdLst>
  <p:sldIdLst>
    <p:sldId id="256" r:id="rId11"/>
    <p:sldId id="261" r:id="rId12"/>
    <p:sldId id="301" r:id="rId13"/>
    <p:sldId id="302" r:id="rId14"/>
    <p:sldId id="303" r:id="rId15"/>
    <p:sldId id="304" r:id="rId16"/>
    <p:sldId id="29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CFF2D51-365E-303A-F4B5-871F14A9FCD1}" name="Lothar Bergler" initials="LB" userId="S::lothar.bergler@nielseniq.com::a86ea5b5-bead-44a7-9d50-df7d195800a3" providerId="AD"/>
  <p188:author id="{FE9A78D8-06B8-26B0-FBFC-CD9DBF8485D0}" name="Santiago Bula" initials="SB" userId="S::santiago.bula@nielseniq.com::cf6a0ac3-9e23-4e37-bdcc-9cd43fb6a08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DFA"/>
    <a:srgbClr val="F9BFA2"/>
    <a:srgbClr val="3C1806"/>
    <a:srgbClr val="0C3440"/>
    <a:srgbClr val="2D2D2D"/>
    <a:srgbClr val="BCDE99"/>
    <a:srgbClr val="F9BBD3"/>
    <a:srgbClr val="ACEDFF"/>
    <a:srgbClr val="B3B3B3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EA1C82-9879-2237-139A-BCADF5A07579}" v="52" dt="2024-08-23T13:10:50.007"/>
  </p1510:revLst>
</p1510:revInfo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97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3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microsoft.com/office/2015/10/relationships/revisionInfo" Target="revisionInfo.xml"/><Relationship Id="rId10" Type="http://schemas.openxmlformats.org/officeDocument/2006/relationships/slideMaster" Target="slideMasters/slideMaster7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tableStyles" Target="tableStyles.xml"/></Relationships>
</file>

<file path=ppt/comments/modernComment_105_E7BEE9F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D0B6F43-3236-471F-9ABB-76383CF120FB}" authorId="{9CFF2D51-365E-303A-F4B5-871F14A9FCD1}" status="resolved" created="2024-08-08T15:24:41.720" complete="100000">
    <pc:sldMkLst xmlns:pc="http://schemas.microsoft.com/office/powerpoint/2013/main/command">
      <pc:docMk/>
      <pc:sldMk cId="3888048627" sldId="261"/>
    </pc:sldMkLst>
    <p188:txBody>
      <a:bodyPr/>
      <a:lstStyle/>
      <a:p>
        <a:r>
          <a:rPr lang="en-US"/>
          <a:t>I made the foot note slightly bigger and changed the font color. It was hard to read it before.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08-08T16:20:54.137" authorId="{FE9A78D8-06B8-26B0-FBFC-CD9DBF8485D0}"/>
          </p223:rxn>
        </p223:reactions>
      </p:ext>
    </p188:extLst>
  </p188:cm>
</p188:cmLst>
</file>

<file path=ppt/comments/modernComment_12D_B68658F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7C582EB-6F36-4F05-9F7C-40E0532D845D}" authorId="{9CFF2D51-365E-303A-F4B5-871F14A9FCD1}" status="resolved" created="2024-08-08T15:31:20.560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062257916" sldId="301"/>
      <ac:spMk id="7" creationId="{B871C0C5-5F26-506E-3320-DB6F56C91E10}"/>
    </ac:deMkLst>
    <p188:txBody>
      <a:bodyPr/>
      <a:lstStyle/>
      <a:p>
        <a:r>
          <a:rPr lang="en-US"/>
          <a:t>Added 'How special cases will be treated as sub-header' as the lower two bullet points are not additional situations when the process is supposed to be used, but explanations on how DD will process the information.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08-08T16:22:07.967" authorId="{FE9A78D8-06B8-26B0-FBFC-CD9DBF8485D0}"/>
          </p223:rxn>
        </p223:reactions>
      </p:ext>
    </p188:extLst>
  </p188:cm>
</p188:cmLst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hyperlink" Target="https://nielsenenterprise.sharepoint.com/sites/GlobalPricingAndContracts/SitePages/Deal-Desk.aspx" TargetMode="External"/><Relationship Id="rId1" Type="http://schemas.openxmlformats.org/officeDocument/2006/relationships/hyperlink" Target="https://forms.office.com/Pages/ResponsePage.aspx?id=9KHHarFfU0G7TxLSAgoffcMKas8jnjdOvcyc1D-2oI1UOE45QzdOTFY5VFVYTDY1V09UTUlWRjhWRC4u" TargetMode="External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hyperlink" Target="https://nielsenenterprise.sharepoint.com/sites/GlobalPricingAndContracts/SitePages/Deal-Desk.aspx" TargetMode="External"/><Relationship Id="rId1" Type="http://schemas.openxmlformats.org/officeDocument/2006/relationships/hyperlink" Target="https://forms.office.com/Pages/ResponsePage.aspx?id=9KHHarFfU0G7TxLSAgoffcMKas8jnjdOvcyc1D-2oI1UOE45QzdOTFY5VFVYTDY1V09UTUlWRjhWRC4u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0EE61F-4C76-4DC5-AD64-FB55C62D24C0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E17222-1836-4649-8B1B-C4BCB292D7AE}">
      <dgm:prSet phldrT="[Text]"/>
      <dgm:spPr/>
      <dgm:t>
        <a:bodyPr/>
        <a:lstStyle/>
        <a:p>
          <a:r>
            <a:rPr lang="en-US"/>
            <a:t>MSA Payment Term metadata stored in MSD</a:t>
          </a:r>
        </a:p>
      </dgm:t>
    </dgm:pt>
    <dgm:pt modelId="{D11A943B-4AF9-416C-9F61-D6F1FD9F9E5C}" type="parTrans" cxnId="{B7CC3EE4-3EC3-456C-BA79-46F4CCF31040}">
      <dgm:prSet/>
      <dgm:spPr/>
      <dgm:t>
        <a:bodyPr/>
        <a:lstStyle/>
        <a:p>
          <a:endParaRPr lang="en-US"/>
        </a:p>
      </dgm:t>
    </dgm:pt>
    <dgm:pt modelId="{08C0690C-B3ED-482D-85B7-143A9C207767}" type="sibTrans" cxnId="{B7CC3EE4-3EC3-456C-BA79-46F4CCF31040}">
      <dgm:prSet/>
      <dgm:spPr/>
      <dgm:t>
        <a:bodyPr/>
        <a:lstStyle/>
        <a:p>
          <a:endParaRPr lang="en-US"/>
        </a:p>
      </dgm:t>
    </dgm:pt>
    <dgm:pt modelId="{D3AB0778-A918-4C66-9C46-F6D822C329CF}">
      <dgm:prSet phldrT="[Text]"/>
      <dgm:spPr/>
      <dgm:t>
        <a:bodyPr/>
        <a:lstStyle/>
        <a:p>
          <a:r>
            <a:rPr lang="en-US"/>
            <a:t>MSA Payment Terms automatically populated on Quotes</a:t>
          </a:r>
        </a:p>
      </dgm:t>
    </dgm:pt>
    <dgm:pt modelId="{55A33F2A-28A4-4772-8F48-829B6F220804}" type="parTrans" cxnId="{7C740EA4-14C5-4A16-9E2D-51EE56C197A6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/>
        </a:p>
      </dgm:t>
    </dgm:pt>
    <dgm:pt modelId="{5B9C6DB0-696A-40E7-91D6-322B5E82DF6C}" type="sibTrans" cxnId="{7C740EA4-14C5-4A16-9E2D-51EE56C197A6}">
      <dgm:prSet/>
      <dgm:spPr/>
      <dgm:t>
        <a:bodyPr/>
        <a:lstStyle/>
        <a:p>
          <a:endParaRPr lang="en-US"/>
        </a:p>
      </dgm:t>
    </dgm:pt>
    <dgm:pt modelId="{6DE04E91-903A-459B-89AB-EB31CE412B2F}">
      <dgm:prSet phldrT="[Text]"/>
      <dgm:spPr/>
      <dgm:t>
        <a:bodyPr/>
        <a:lstStyle/>
        <a:p>
          <a:r>
            <a:rPr lang="en-US"/>
            <a:t>If Agreement Payment Terms &lt;= MSA Payment Terms, Deal Desk approval is not required*</a:t>
          </a:r>
        </a:p>
      </dgm:t>
    </dgm:pt>
    <dgm:pt modelId="{B22E3413-7CC5-465F-8365-0EF490882673}" type="parTrans" cxnId="{603F6F4E-3006-4E87-B6C4-717DD72A85F1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/>
        </a:p>
      </dgm:t>
    </dgm:pt>
    <dgm:pt modelId="{11D60F0B-B8E2-4231-9EFB-C8EF395CE18C}" type="sibTrans" cxnId="{603F6F4E-3006-4E87-B6C4-717DD72A85F1}">
      <dgm:prSet/>
      <dgm:spPr/>
      <dgm:t>
        <a:bodyPr/>
        <a:lstStyle/>
        <a:p>
          <a:endParaRPr lang="en-US"/>
        </a:p>
      </dgm:t>
    </dgm:pt>
    <dgm:pt modelId="{C6654198-81E4-41EE-B7FD-5CAD7569315C}" type="pres">
      <dgm:prSet presAssocID="{590EE61F-4C76-4DC5-AD64-FB55C62D24C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AA8D05B-A927-4E05-ADA1-3196E4065856}" type="pres">
      <dgm:prSet presAssocID="{18E17222-1836-4649-8B1B-C4BCB292D7AE}" presName="hierRoot1" presStyleCnt="0">
        <dgm:presLayoutVars>
          <dgm:hierBranch val="init"/>
        </dgm:presLayoutVars>
      </dgm:prSet>
      <dgm:spPr/>
    </dgm:pt>
    <dgm:pt modelId="{46AE76E7-5906-41A2-AF27-18145685F70C}" type="pres">
      <dgm:prSet presAssocID="{18E17222-1836-4649-8B1B-C4BCB292D7AE}" presName="rootComposite1" presStyleCnt="0"/>
      <dgm:spPr/>
    </dgm:pt>
    <dgm:pt modelId="{58F1BAD2-AA3B-45A5-BA53-3195D2B4A886}" type="pres">
      <dgm:prSet presAssocID="{18E17222-1836-4649-8B1B-C4BCB292D7AE}" presName="rootText1" presStyleLbl="node0" presStyleIdx="0" presStyleCnt="1">
        <dgm:presLayoutVars>
          <dgm:chPref val="3"/>
        </dgm:presLayoutVars>
      </dgm:prSet>
      <dgm:spPr/>
    </dgm:pt>
    <dgm:pt modelId="{7BDAC9AC-3171-4F18-A528-239624833EE9}" type="pres">
      <dgm:prSet presAssocID="{18E17222-1836-4649-8B1B-C4BCB292D7AE}" presName="rootConnector1" presStyleLbl="node1" presStyleIdx="0" presStyleCnt="0"/>
      <dgm:spPr/>
    </dgm:pt>
    <dgm:pt modelId="{4E068948-01DB-491A-90F1-51582E2BCD2D}" type="pres">
      <dgm:prSet presAssocID="{18E17222-1836-4649-8B1B-C4BCB292D7AE}" presName="hierChild2" presStyleCnt="0"/>
      <dgm:spPr/>
    </dgm:pt>
    <dgm:pt modelId="{5F1E7378-9F97-423F-A376-43F50EED935A}" type="pres">
      <dgm:prSet presAssocID="{55A33F2A-28A4-4772-8F48-829B6F220804}" presName="Name37" presStyleLbl="parChTrans1D2" presStyleIdx="0" presStyleCnt="2"/>
      <dgm:spPr/>
    </dgm:pt>
    <dgm:pt modelId="{4AD15998-3C71-4522-8404-166EC309CB35}" type="pres">
      <dgm:prSet presAssocID="{D3AB0778-A918-4C66-9C46-F6D822C329CF}" presName="hierRoot2" presStyleCnt="0">
        <dgm:presLayoutVars>
          <dgm:hierBranch val="init"/>
        </dgm:presLayoutVars>
      </dgm:prSet>
      <dgm:spPr/>
    </dgm:pt>
    <dgm:pt modelId="{7DCAFD5B-C5D7-4F0B-B574-2F594433DB6A}" type="pres">
      <dgm:prSet presAssocID="{D3AB0778-A918-4C66-9C46-F6D822C329CF}" presName="rootComposite" presStyleCnt="0"/>
      <dgm:spPr/>
    </dgm:pt>
    <dgm:pt modelId="{3DD6B116-1C1D-497A-A0D5-338CBEE46B28}" type="pres">
      <dgm:prSet presAssocID="{D3AB0778-A918-4C66-9C46-F6D822C329CF}" presName="rootText" presStyleLbl="node2" presStyleIdx="0" presStyleCnt="2">
        <dgm:presLayoutVars>
          <dgm:chPref val="3"/>
        </dgm:presLayoutVars>
      </dgm:prSet>
      <dgm:spPr/>
    </dgm:pt>
    <dgm:pt modelId="{BC84DE73-3ECD-4009-A1F4-F77679DF2E4C}" type="pres">
      <dgm:prSet presAssocID="{D3AB0778-A918-4C66-9C46-F6D822C329CF}" presName="rootConnector" presStyleLbl="node2" presStyleIdx="0" presStyleCnt="2"/>
      <dgm:spPr/>
    </dgm:pt>
    <dgm:pt modelId="{E39CBC0C-3C87-4E1E-AABF-3F7B7D1C38D8}" type="pres">
      <dgm:prSet presAssocID="{D3AB0778-A918-4C66-9C46-F6D822C329CF}" presName="hierChild4" presStyleCnt="0"/>
      <dgm:spPr/>
    </dgm:pt>
    <dgm:pt modelId="{ABE93E6F-E79A-433C-8A2E-D0958EDDB776}" type="pres">
      <dgm:prSet presAssocID="{D3AB0778-A918-4C66-9C46-F6D822C329CF}" presName="hierChild5" presStyleCnt="0"/>
      <dgm:spPr/>
    </dgm:pt>
    <dgm:pt modelId="{67FA333F-5B87-408E-9BD4-1C902F2DD252}" type="pres">
      <dgm:prSet presAssocID="{B22E3413-7CC5-465F-8365-0EF490882673}" presName="Name37" presStyleLbl="parChTrans1D2" presStyleIdx="1" presStyleCnt="2"/>
      <dgm:spPr/>
    </dgm:pt>
    <dgm:pt modelId="{59113845-C122-4661-9255-19917A01463E}" type="pres">
      <dgm:prSet presAssocID="{6DE04E91-903A-459B-89AB-EB31CE412B2F}" presName="hierRoot2" presStyleCnt="0">
        <dgm:presLayoutVars>
          <dgm:hierBranch val="init"/>
        </dgm:presLayoutVars>
      </dgm:prSet>
      <dgm:spPr/>
    </dgm:pt>
    <dgm:pt modelId="{D516757A-928E-47FA-8A73-9C687107D038}" type="pres">
      <dgm:prSet presAssocID="{6DE04E91-903A-459B-89AB-EB31CE412B2F}" presName="rootComposite" presStyleCnt="0"/>
      <dgm:spPr/>
    </dgm:pt>
    <dgm:pt modelId="{E1264107-4DC3-4164-8534-4F95F24590E4}" type="pres">
      <dgm:prSet presAssocID="{6DE04E91-903A-459B-89AB-EB31CE412B2F}" presName="rootText" presStyleLbl="node2" presStyleIdx="1" presStyleCnt="2">
        <dgm:presLayoutVars>
          <dgm:chPref val="3"/>
        </dgm:presLayoutVars>
      </dgm:prSet>
      <dgm:spPr/>
    </dgm:pt>
    <dgm:pt modelId="{9B298A28-7740-4F2B-AFF1-3C42E63939D8}" type="pres">
      <dgm:prSet presAssocID="{6DE04E91-903A-459B-89AB-EB31CE412B2F}" presName="rootConnector" presStyleLbl="node2" presStyleIdx="1" presStyleCnt="2"/>
      <dgm:spPr/>
    </dgm:pt>
    <dgm:pt modelId="{BABE9BA9-9776-4DBF-B55E-072245FB48AD}" type="pres">
      <dgm:prSet presAssocID="{6DE04E91-903A-459B-89AB-EB31CE412B2F}" presName="hierChild4" presStyleCnt="0"/>
      <dgm:spPr/>
    </dgm:pt>
    <dgm:pt modelId="{3F6440C1-BE7A-45AE-B115-C0053BA2D649}" type="pres">
      <dgm:prSet presAssocID="{6DE04E91-903A-459B-89AB-EB31CE412B2F}" presName="hierChild5" presStyleCnt="0"/>
      <dgm:spPr/>
    </dgm:pt>
    <dgm:pt modelId="{0A5CBBE7-0B8D-4626-9D4C-D0712D40FABF}" type="pres">
      <dgm:prSet presAssocID="{18E17222-1836-4649-8B1B-C4BCB292D7AE}" presName="hierChild3" presStyleCnt="0"/>
      <dgm:spPr/>
    </dgm:pt>
  </dgm:ptLst>
  <dgm:cxnLst>
    <dgm:cxn modelId="{83BF5418-F88C-4416-BF91-E09963D45EF9}" type="presOf" srcId="{6DE04E91-903A-459B-89AB-EB31CE412B2F}" destId="{E1264107-4DC3-4164-8534-4F95F24590E4}" srcOrd="0" destOrd="0" presId="urn:microsoft.com/office/officeart/2005/8/layout/orgChart1"/>
    <dgm:cxn modelId="{10AD941D-5945-4AC6-BA1C-721C0AA51331}" type="presOf" srcId="{B22E3413-7CC5-465F-8365-0EF490882673}" destId="{67FA333F-5B87-408E-9BD4-1C902F2DD252}" srcOrd="0" destOrd="0" presId="urn:microsoft.com/office/officeart/2005/8/layout/orgChart1"/>
    <dgm:cxn modelId="{F98F4C24-DC92-4792-8365-B8D401C27AC0}" type="presOf" srcId="{D3AB0778-A918-4C66-9C46-F6D822C329CF}" destId="{3DD6B116-1C1D-497A-A0D5-338CBEE46B28}" srcOrd="0" destOrd="0" presId="urn:microsoft.com/office/officeart/2005/8/layout/orgChart1"/>
    <dgm:cxn modelId="{1EEAF63F-47A1-44B8-AAE3-71E2FBD90DC8}" type="presOf" srcId="{55A33F2A-28A4-4772-8F48-829B6F220804}" destId="{5F1E7378-9F97-423F-A376-43F50EED935A}" srcOrd="0" destOrd="0" presId="urn:microsoft.com/office/officeart/2005/8/layout/orgChart1"/>
    <dgm:cxn modelId="{03CC9962-6E57-4F55-93E1-894FBB8D4FA4}" type="presOf" srcId="{6DE04E91-903A-459B-89AB-EB31CE412B2F}" destId="{9B298A28-7740-4F2B-AFF1-3C42E63939D8}" srcOrd="1" destOrd="0" presId="urn:microsoft.com/office/officeart/2005/8/layout/orgChart1"/>
    <dgm:cxn modelId="{44101944-7076-41F0-9CB3-6B51DB775166}" type="presOf" srcId="{18E17222-1836-4649-8B1B-C4BCB292D7AE}" destId="{7BDAC9AC-3171-4F18-A528-239624833EE9}" srcOrd="1" destOrd="0" presId="urn:microsoft.com/office/officeart/2005/8/layout/orgChart1"/>
    <dgm:cxn modelId="{768D8D6B-3A81-44CE-B312-8E5D12EE34B9}" type="presOf" srcId="{590EE61F-4C76-4DC5-AD64-FB55C62D24C0}" destId="{C6654198-81E4-41EE-B7FD-5CAD7569315C}" srcOrd="0" destOrd="0" presId="urn:microsoft.com/office/officeart/2005/8/layout/orgChart1"/>
    <dgm:cxn modelId="{603F6F4E-3006-4E87-B6C4-717DD72A85F1}" srcId="{18E17222-1836-4649-8B1B-C4BCB292D7AE}" destId="{6DE04E91-903A-459B-89AB-EB31CE412B2F}" srcOrd="1" destOrd="0" parTransId="{B22E3413-7CC5-465F-8365-0EF490882673}" sibTransId="{11D60F0B-B8E2-4231-9EFB-C8EF395CE18C}"/>
    <dgm:cxn modelId="{7C740EA4-14C5-4A16-9E2D-51EE56C197A6}" srcId="{18E17222-1836-4649-8B1B-C4BCB292D7AE}" destId="{D3AB0778-A918-4C66-9C46-F6D822C329CF}" srcOrd="0" destOrd="0" parTransId="{55A33F2A-28A4-4772-8F48-829B6F220804}" sibTransId="{5B9C6DB0-696A-40E7-91D6-322B5E82DF6C}"/>
    <dgm:cxn modelId="{ACAE60C7-7915-4199-9AED-F57280B59D3A}" type="presOf" srcId="{18E17222-1836-4649-8B1B-C4BCB292D7AE}" destId="{58F1BAD2-AA3B-45A5-BA53-3195D2B4A886}" srcOrd="0" destOrd="0" presId="urn:microsoft.com/office/officeart/2005/8/layout/orgChart1"/>
    <dgm:cxn modelId="{BF1C5EE1-D943-4AED-94D7-CE197B6902C4}" type="presOf" srcId="{D3AB0778-A918-4C66-9C46-F6D822C329CF}" destId="{BC84DE73-3ECD-4009-A1F4-F77679DF2E4C}" srcOrd="1" destOrd="0" presId="urn:microsoft.com/office/officeart/2005/8/layout/orgChart1"/>
    <dgm:cxn modelId="{B7CC3EE4-3EC3-456C-BA79-46F4CCF31040}" srcId="{590EE61F-4C76-4DC5-AD64-FB55C62D24C0}" destId="{18E17222-1836-4649-8B1B-C4BCB292D7AE}" srcOrd="0" destOrd="0" parTransId="{D11A943B-4AF9-416C-9F61-D6F1FD9F9E5C}" sibTransId="{08C0690C-B3ED-482D-85B7-143A9C207767}"/>
    <dgm:cxn modelId="{93898556-A06C-44AF-8A0C-04F185FB517E}" type="presParOf" srcId="{C6654198-81E4-41EE-B7FD-5CAD7569315C}" destId="{0AA8D05B-A927-4E05-ADA1-3196E4065856}" srcOrd="0" destOrd="0" presId="urn:microsoft.com/office/officeart/2005/8/layout/orgChart1"/>
    <dgm:cxn modelId="{AD1B2190-1CD2-45FD-A6AE-4CF0D8C225BB}" type="presParOf" srcId="{0AA8D05B-A927-4E05-ADA1-3196E4065856}" destId="{46AE76E7-5906-41A2-AF27-18145685F70C}" srcOrd="0" destOrd="0" presId="urn:microsoft.com/office/officeart/2005/8/layout/orgChart1"/>
    <dgm:cxn modelId="{CDACAFBE-3A5F-49D4-91F1-DA27DA16EA98}" type="presParOf" srcId="{46AE76E7-5906-41A2-AF27-18145685F70C}" destId="{58F1BAD2-AA3B-45A5-BA53-3195D2B4A886}" srcOrd="0" destOrd="0" presId="urn:microsoft.com/office/officeart/2005/8/layout/orgChart1"/>
    <dgm:cxn modelId="{99F3309D-D7D5-43EC-8E8C-8410032341CD}" type="presParOf" srcId="{46AE76E7-5906-41A2-AF27-18145685F70C}" destId="{7BDAC9AC-3171-4F18-A528-239624833EE9}" srcOrd="1" destOrd="0" presId="urn:microsoft.com/office/officeart/2005/8/layout/orgChart1"/>
    <dgm:cxn modelId="{78A0080A-C644-4043-B50F-1B9F8826D03A}" type="presParOf" srcId="{0AA8D05B-A927-4E05-ADA1-3196E4065856}" destId="{4E068948-01DB-491A-90F1-51582E2BCD2D}" srcOrd="1" destOrd="0" presId="urn:microsoft.com/office/officeart/2005/8/layout/orgChart1"/>
    <dgm:cxn modelId="{61321E4D-6842-4565-98BC-2746961531EE}" type="presParOf" srcId="{4E068948-01DB-491A-90F1-51582E2BCD2D}" destId="{5F1E7378-9F97-423F-A376-43F50EED935A}" srcOrd="0" destOrd="0" presId="urn:microsoft.com/office/officeart/2005/8/layout/orgChart1"/>
    <dgm:cxn modelId="{14A9B2E1-7CA8-4DED-92FE-C5F72B862B75}" type="presParOf" srcId="{4E068948-01DB-491A-90F1-51582E2BCD2D}" destId="{4AD15998-3C71-4522-8404-166EC309CB35}" srcOrd="1" destOrd="0" presId="urn:microsoft.com/office/officeart/2005/8/layout/orgChart1"/>
    <dgm:cxn modelId="{BE2A558B-7BB5-4B80-91AE-CFAF5689C2F7}" type="presParOf" srcId="{4AD15998-3C71-4522-8404-166EC309CB35}" destId="{7DCAFD5B-C5D7-4F0B-B574-2F594433DB6A}" srcOrd="0" destOrd="0" presId="urn:microsoft.com/office/officeart/2005/8/layout/orgChart1"/>
    <dgm:cxn modelId="{8E49A460-CD2E-4C8D-B874-703363632B30}" type="presParOf" srcId="{7DCAFD5B-C5D7-4F0B-B574-2F594433DB6A}" destId="{3DD6B116-1C1D-497A-A0D5-338CBEE46B28}" srcOrd="0" destOrd="0" presId="urn:microsoft.com/office/officeart/2005/8/layout/orgChart1"/>
    <dgm:cxn modelId="{E26C5B31-AA99-4EFC-8707-12C457EBEFA2}" type="presParOf" srcId="{7DCAFD5B-C5D7-4F0B-B574-2F594433DB6A}" destId="{BC84DE73-3ECD-4009-A1F4-F77679DF2E4C}" srcOrd="1" destOrd="0" presId="urn:microsoft.com/office/officeart/2005/8/layout/orgChart1"/>
    <dgm:cxn modelId="{E487C2DF-BF48-4E44-A1C3-8DE4BD8E7093}" type="presParOf" srcId="{4AD15998-3C71-4522-8404-166EC309CB35}" destId="{E39CBC0C-3C87-4E1E-AABF-3F7B7D1C38D8}" srcOrd="1" destOrd="0" presId="urn:microsoft.com/office/officeart/2005/8/layout/orgChart1"/>
    <dgm:cxn modelId="{FEE034E5-915F-4F7F-8158-84104C1F12CB}" type="presParOf" srcId="{4AD15998-3C71-4522-8404-166EC309CB35}" destId="{ABE93E6F-E79A-433C-8A2E-D0958EDDB776}" srcOrd="2" destOrd="0" presId="urn:microsoft.com/office/officeart/2005/8/layout/orgChart1"/>
    <dgm:cxn modelId="{CBFE8158-42B8-4168-9771-0FD32688C0DF}" type="presParOf" srcId="{4E068948-01DB-491A-90F1-51582E2BCD2D}" destId="{67FA333F-5B87-408E-9BD4-1C902F2DD252}" srcOrd="2" destOrd="0" presId="urn:microsoft.com/office/officeart/2005/8/layout/orgChart1"/>
    <dgm:cxn modelId="{0D90243E-A04C-4BFE-BFE9-920826A29933}" type="presParOf" srcId="{4E068948-01DB-491A-90F1-51582E2BCD2D}" destId="{59113845-C122-4661-9255-19917A01463E}" srcOrd="3" destOrd="0" presId="urn:microsoft.com/office/officeart/2005/8/layout/orgChart1"/>
    <dgm:cxn modelId="{BF4F8B94-357F-4877-9EFB-EA42D5D4158B}" type="presParOf" srcId="{59113845-C122-4661-9255-19917A01463E}" destId="{D516757A-928E-47FA-8A73-9C687107D038}" srcOrd="0" destOrd="0" presId="urn:microsoft.com/office/officeart/2005/8/layout/orgChart1"/>
    <dgm:cxn modelId="{9B98D327-D8D4-4240-A897-0262FE0618A1}" type="presParOf" srcId="{D516757A-928E-47FA-8A73-9C687107D038}" destId="{E1264107-4DC3-4164-8534-4F95F24590E4}" srcOrd="0" destOrd="0" presId="urn:microsoft.com/office/officeart/2005/8/layout/orgChart1"/>
    <dgm:cxn modelId="{F96155BB-EC2A-45A7-93E2-C743CEB00205}" type="presParOf" srcId="{D516757A-928E-47FA-8A73-9C687107D038}" destId="{9B298A28-7740-4F2B-AFF1-3C42E63939D8}" srcOrd="1" destOrd="0" presId="urn:microsoft.com/office/officeart/2005/8/layout/orgChart1"/>
    <dgm:cxn modelId="{A75367BF-6AD3-4871-8DB4-4804AD7CF18F}" type="presParOf" srcId="{59113845-C122-4661-9255-19917A01463E}" destId="{BABE9BA9-9776-4DBF-B55E-072245FB48AD}" srcOrd="1" destOrd="0" presId="urn:microsoft.com/office/officeart/2005/8/layout/orgChart1"/>
    <dgm:cxn modelId="{D8D5C7A6-2B4A-4798-9ADE-C40199BC221D}" type="presParOf" srcId="{59113845-C122-4661-9255-19917A01463E}" destId="{3F6440C1-BE7A-45AE-B115-C0053BA2D649}" srcOrd="2" destOrd="0" presId="urn:microsoft.com/office/officeart/2005/8/layout/orgChart1"/>
    <dgm:cxn modelId="{3E888357-3281-4961-A06A-A8042D76DC0C}" type="presParOf" srcId="{0AA8D05B-A927-4E05-ADA1-3196E4065856}" destId="{0A5CBBE7-0B8D-4626-9D4C-D0712D40FAB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0DBA87-7CDF-4F1E-BC64-65C4CDEA236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0FBB244-4369-48F4-B057-09B093922DEF}">
      <dgm:prSet phldrT="[Text]"/>
      <dgm:spPr/>
      <dgm:t>
        <a:bodyPr/>
        <a:lstStyle/>
        <a:p>
          <a:r>
            <a:rPr lang="en-US"/>
            <a:t>Seller fills in </a:t>
          </a:r>
          <a:r>
            <a:rPr lang="en-US">
              <a:solidFill>
                <a:schemeClr val="bg2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this form</a:t>
          </a:r>
          <a:r>
            <a:rPr lang="en-US"/>
            <a:t>, attaches MSA within form</a:t>
          </a:r>
        </a:p>
      </dgm:t>
    </dgm:pt>
    <dgm:pt modelId="{78B91755-A2E3-42A3-922C-07F7246E4D48}" type="parTrans" cxnId="{6034A47B-A396-46F2-864E-7ABA943C3536}">
      <dgm:prSet/>
      <dgm:spPr/>
      <dgm:t>
        <a:bodyPr/>
        <a:lstStyle/>
        <a:p>
          <a:endParaRPr lang="en-US"/>
        </a:p>
      </dgm:t>
    </dgm:pt>
    <dgm:pt modelId="{B7D8F6B4-5119-4F49-8422-D42356BA5490}" type="sibTrans" cxnId="{6034A47B-A396-46F2-864E-7ABA943C3536}">
      <dgm:prSet/>
      <dgm:spPr/>
      <dgm:t>
        <a:bodyPr/>
        <a:lstStyle/>
        <a:p>
          <a:endParaRPr lang="en-US"/>
        </a:p>
      </dgm:t>
    </dgm:pt>
    <dgm:pt modelId="{B1727FD1-B5CA-4E27-8FF1-B906ED4B3ADB}">
      <dgm:prSet phldrT="[Text]"/>
      <dgm:spPr/>
      <dgm:t>
        <a:bodyPr/>
        <a:lstStyle/>
        <a:p>
          <a:r>
            <a:rPr lang="en-US">
              <a:hlinkClick xmlns:r="http://schemas.openxmlformats.org/officeDocument/2006/relationships" r:id="rId2"/>
            </a:rPr>
            <a:t>Deal Desk </a:t>
          </a:r>
          <a:r>
            <a:rPr lang="en-US"/>
            <a:t>reviews submission and confirms accuracy</a:t>
          </a:r>
        </a:p>
      </dgm:t>
    </dgm:pt>
    <dgm:pt modelId="{64C7F30F-8DD5-4A35-B7BF-D25B6150BEB3}" type="parTrans" cxnId="{1BC52CFB-B5FB-4AE7-8177-A9879EFB3020}">
      <dgm:prSet/>
      <dgm:spPr/>
      <dgm:t>
        <a:bodyPr/>
        <a:lstStyle/>
        <a:p>
          <a:endParaRPr lang="en-US"/>
        </a:p>
      </dgm:t>
    </dgm:pt>
    <dgm:pt modelId="{9EEB3F08-9F32-489A-A63E-982C017B5C93}" type="sibTrans" cxnId="{1BC52CFB-B5FB-4AE7-8177-A9879EFB3020}">
      <dgm:prSet/>
      <dgm:spPr/>
      <dgm:t>
        <a:bodyPr/>
        <a:lstStyle/>
        <a:p>
          <a:endParaRPr lang="en-US"/>
        </a:p>
      </dgm:t>
    </dgm:pt>
    <dgm:pt modelId="{02B7B4D6-648B-4742-849C-8F5A9C63AFD3}">
      <dgm:prSet phldrT="[Text]"/>
      <dgm:spPr/>
      <dgm:t>
        <a:bodyPr/>
        <a:lstStyle/>
        <a:p>
          <a:r>
            <a:rPr lang="en-US"/>
            <a:t>Deal Desk coordinates change in MSD</a:t>
          </a:r>
        </a:p>
      </dgm:t>
    </dgm:pt>
    <dgm:pt modelId="{5916C6A5-4F21-4A8D-804B-01043EFDAFA4}" type="parTrans" cxnId="{986099B5-9774-44D2-A316-745582AE1CB2}">
      <dgm:prSet/>
      <dgm:spPr/>
      <dgm:t>
        <a:bodyPr/>
        <a:lstStyle/>
        <a:p>
          <a:endParaRPr lang="en-US"/>
        </a:p>
      </dgm:t>
    </dgm:pt>
    <dgm:pt modelId="{C24464DD-1D55-4FFE-8382-69EF438C104F}" type="sibTrans" cxnId="{986099B5-9774-44D2-A316-745582AE1CB2}">
      <dgm:prSet/>
      <dgm:spPr/>
      <dgm:t>
        <a:bodyPr/>
        <a:lstStyle/>
        <a:p>
          <a:endParaRPr lang="en-US"/>
        </a:p>
      </dgm:t>
    </dgm:pt>
    <dgm:pt modelId="{31A0B89F-8DEF-41E9-AD63-F4F168FDE038}" type="pres">
      <dgm:prSet presAssocID="{670DBA87-7CDF-4F1E-BC64-65C4CDEA2366}" presName="Name0" presStyleCnt="0">
        <dgm:presLayoutVars>
          <dgm:dir/>
          <dgm:resizeHandles val="exact"/>
        </dgm:presLayoutVars>
      </dgm:prSet>
      <dgm:spPr/>
    </dgm:pt>
    <dgm:pt modelId="{652563B7-031A-43D9-B2FD-B6B2C1DA2E8C}" type="pres">
      <dgm:prSet presAssocID="{70FBB244-4369-48F4-B057-09B093922DEF}" presName="node" presStyleLbl="node1" presStyleIdx="0" presStyleCnt="3">
        <dgm:presLayoutVars>
          <dgm:bulletEnabled val="1"/>
        </dgm:presLayoutVars>
      </dgm:prSet>
      <dgm:spPr/>
    </dgm:pt>
    <dgm:pt modelId="{11AC5E59-0B07-4E6D-BEF5-B62C0A832E63}" type="pres">
      <dgm:prSet presAssocID="{B7D8F6B4-5119-4F49-8422-D42356BA5490}" presName="sibTrans" presStyleLbl="sibTrans2D1" presStyleIdx="0" presStyleCnt="2"/>
      <dgm:spPr/>
    </dgm:pt>
    <dgm:pt modelId="{15BA7F20-7A48-4505-A6DD-CBA66F3266F3}" type="pres">
      <dgm:prSet presAssocID="{B7D8F6B4-5119-4F49-8422-D42356BA5490}" presName="connectorText" presStyleLbl="sibTrans2D1" presStyleIdx="0" presStyleCnt="2"/>
      <dgm:spPr/>
    </dgm:pt>
    <dgm:pt modelId="{ED6BD468-97A1-4696-9448-D9658087D3D0}" type="pres">
      <dgm:prSet presAssocID="{B1727FD1-B5CA-4E27-8FF1-B906ED4B3ADB}" presName="node" presStyleLbl="node1" presStyleIdx="1" presStyleCnt="3">
        <dgm:presLayoutVars>
          <dgm:bulletEnabled val="1"/>
        </dgm:presLayoutVars>
      </dgm:prSet>
      <dgm:spPr/>
    </dgm:pt>
    <dgm:pt modelId="{4914B5BA-4E3D-443D-B40A-AB8BDFBA0177}" type="pres">
      <dgm:prSet presAssocID="{9EEB3F08-9F32-489A-A63E-982C017B5C93}" presName="sibTrans" presStyleLbl="sibTrans2D1" presStyleIdx="1" presStyleCnt="2"/>
      <dgm:spPr/>
    </dgm:pt>
    <dgm:pt modelId="{E8D9BC0D-E4A1-4CDF-A144-BF785608F382}" type="pres">
      <dgm:prSet presAssocID="{9EEB3F08-9F32-489A-A63E-982C017B5C93}" presName="connectorText" presStyleLbl="sibTrans2D1" presStyleIdx="1" presStyleCnt="2"/>
      <dgm:spPr/>
    </dgm:pt>
    <dgm:pt modelId="{0A93B93F-C937-4AA7-A9BE-E198CEA86F49}" type="pres">
      <dgm:prSet presAssocID="{02B7B4D6-648B-4742-849C-8F5A9C63AFD3}" presName="node" presStyleLbl="node1" presStyleIdx="2" presStyleCnt="3">
        <dgm:presLayoutVars>
          <dgm:bulletEnabled val="1"/>
        </dgm:presLayoutVars>
      </dgm:prSet>
      <dgm:spPr/>
    </dgm:pt>
  </dgm:ptLst>
  <dgm:cxnLst>
    <dgm:cxn modelId="{58AD0A19-2E18-4C13-8542-6A7F23E1F91F}" type="presOf" srcId="{B7D8F6B4-5119-4F49-8422-D42356BA5490}" destId="{11AC5E59-0B07-4E6D-BEF5-B62C0A832E63}" srcOrd="0" destOrd="0" presId="urn:microsoft.com/office/officeart/2005/8/layout/process1"/>
    <dgm:cxn modelId="{DACD751D-8224-46A9-A151-5383F10AE080}" type="presOf" srcId="{70FBB244-4369-48F4-B057-09B093922DEF}" destId="{652563B7-031A-43D9-B2FD-B6B2C1DA2E8C}" srcOrd="0" destOrd="0" presId="urn:microsoft.com/office/officeart/2005/8/layout/process1"/>
    <dgm:cxn modelId="{42387367-4F2D-4D93-A663-6290C0F0AECE}" type="presOf" srcId="{9EEB3F08-9F32-489A-A63E-982C017B5C93}" destId="{4914B5BA-4E3D-443D-B40A-AB8BDFBA0177}" srcOrd="0" destOrd="0" presId="urn:microsoft.com/office/officeart/2005/8/layout/process1"/>
    <dgm:cxn modelId="{6034A47B-A396-46F2-864E-7ABA943C3536}" srcId="{670DBA87-7CDF-4F1E-BC64-65C4CDEA2366}" destId="{70FBB244-4369-48F4-B057-09B093922DEF}" srcOrd="0" destOrd="0" parTransId="{78B91755-A2E3-42A3-922C-07F7246E4D48}" sibTransId="{B7D8F6B4-5119-4F49-8422-D42356BA5490}"/>
    <dgm:cxn modelId="{34AF1484-84ED-4ABD-8785-F5AAC0090EAC}" type="presOf" srcId="{B1727FD1-B5CA-4E27-8FF1-B906ED4B3ADB}" destId="{ED6BD468-97A1-4696-9448-D9658087D3D0}" srcOrd="0" destOrd="0" presId="urn:microsoft.com/office/officeart/2005/8/layout/process1"/>
    <dgm:cxn modelId="{BA7D4595-E1D4-41C6-A064-652E605A98E9}" type="presOf" srcId="{B7D8F6B4-5119-4F49-8422-D42356BA5490}" destId="{15BA7F20-7A48-4505-A6DD-CBA66F3266F3}" srcOrd="1" destOrd="0" presId="urn:microsoft.com/office/officeart/2005/8/layout/process1"/>
    <dgm:cxn modelId="{3397399E-8F8C-4B7C-8F9B-4354D6502EF8}" type="presOf" srcId="{9EEB3F08-9F32-489A-A63E-982C017B5C93}" destId="{E8D9BC0D-E4A1-4CDF-A144-BF785608F382}" srcOrd="1" destOrd="0" presId="urn:microsoft.com/office/officeart/2005/8/layout/process1"/>
    <dgm:cxn modelId="{986099B5-9774-44D2-A316-745582AE1CB2}" srcId="{670DBA87-7CDF-4F1E-BC64-65C4CDEA2366}" destId="{02B7B4D6-648B-4742-849C-8F5A9C63AFD3}" srcOrd="2" destOrd="0" parTransId="{5916C6A5-4F21-4A8D-804B-01043EFDAFA4}" sibTransId="{C24464DD-1D55-4FFE-8382-69EF438C104F}"/>
    <dgm:cxn modelId="{B32527B6-E06E-46AA-ABC6-162D5026EBD8}" type="presOf" srcId="{670DBA87-7CDF-4F1E-BC64-65C4CDEA2366}" destId="{31A0B89F-8DEF-41E9-AD63-F4F168FDE038}" srcOrd="0" destOrd="0" presId="urn:microsoft.com/office/officeart/2005/8/layout/process1"/>
    <dgm:cxn modelId="{37DDFDD5-DEF4-47E4-A387-6EA8BF46D48E}" type="presOf" srcId="{02B7B4D6-648B-4742-849C-8F5A9C63AFD3}" destId="{0A93B93F-C937-4AA7-A9BE-E198CEA86F49}" srcOrd="0" destOrd="0" presId="urn:microsoft.com/office/officeart/2005/8/layout/process1"/>
    <dgm:cxn modelId="{1BC52CFB-B5FB-4AE7-8177-A9879EFB3020}" srcId="{670DBA87-7CDF-4F1E-BC64-65C4CDEA2366}" destId="{B1727FD1-B5CA-4E27-8FF1-B906ED4B3ADB}" srcOrd="1" destOrd="0" parTransId="{64C7F30F-8DD5-4A35-B7BF-D25B6150BEB3}" sibTransId="{9EEB3F08-9F32-489A-A63E-982C017B5C93}"/>
    <dgm:cxn modelId="{C2B4B958-CF58-416C-B5A2-D4EA37141065}" type="presParOf" srcId="{31A0B89F-8DEF-41E9-AD63-F4F168FDE038}" destId="{652563B7-031A-43D9-B2FD-B6B2C1DA2E8C}" srcOrd="0" destOrd="0" presId="urn:microsoft.com/office/officeart/2005/8/layout/process1"/>
    <dgm:cxn modelId="{8D85F19D-D0F6-4995-A45D-F4FB417DF6A1}" type="presParOf" srcId="{31A0B89F-8DEF-41E9-AD63-F4F168FDE038}" destId="{11AC5E59-0B07-4E6D-BEF5-B62C0A832E63}" srcOrd="1" destOrd="0" presId="urn:microsoft.com/office/officeart/2005/8/layout/process1"/>
    <dgm:cxn modelId="{63FB2731-E5D0-4D1A-A29F-E13344FDF747}" type="presParOf" srcId="{11AC5E59-0B07-4E6D-BEF5-B62C0A832E63}" destId="{15BA7F20-7A48-4505-A6DD-CBA66F3266F3}" srcOrd="0" destOrd="0" presId="urn:microsoft.com/office/officeart/2005/8/layout/process1"/>
    <dgm:cxn modelId="{078835AB-F1E8-4765-90C3-F5EBF9C773E5}" type="presParOf" srcId="{31A0B89F-8DEF-41E9-AD63-F4F168FDE038}" destId="{ED6BD468-97A1-4696-9448-D9658087D3D0}" srcOrd="2" destOrd="0" presId="urn:microsoft.com/office/officeart/2005/8/layout/process1"/>
    <dgm:cxn modelId="{8B74E369-C66A-4236-8C84-354AA72D165A}" type="presParOf" srcId="{31A0B89F-8DEF-41E9-AD63-F4F168FDE038}" destId="{4914B5BA-4E3D-443D-B40A-AB8BDFBA0177}" srcOrd="3" destOrd="0" presId="urn:microsoft.com/office/officeart/2005/8/layout/process1"/>
    <dgm:cxn modelId="{1C2274B3-BBE6-4346-B638-AF6A54CD8694}" type="presParOf" srcId="{4914B5BA-4E3D-443D-B40A-AB8BDFBA0177}" destId="{E8D9BC0D-E4A1-4CDF-A144-BF785608F382}" srcOrd="0" destOrd="0" presId="urn:microsoft.com/office/officeart/2005/8/layout/process1"/>
    <dgm:cxn modelId="{B578EBAA-8C74-468C-8806-9C22FE81145C}" type="presParOf" srcId="{31A0B89F-8DEF-41E9-AD63-F4F168FDE038}" destId="{0A93B93F-C937-4AA7-A9BE-E198CEA86F4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FA333F-5B87-408E-9BD4-1C902F2DD252}">
      <dsp:nvSpPr>
        <dsp:cNvPr id="0" name=""/>
        <dsp:cNvSpPr/>
      </dsp:nvSpPr>
      <dsp:spPr>
        <a:xfrm>
          <a:off x="5798344" y="1585119"/>
          <a:ext cx="1916295" cy="6651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580"/>
              </a:lnTo>
              <a:lnTo>
                <a:pt x="1916295" y="332580"/>
              </a:lnTo>
              <a:lnTo>
                <a:pt x="1916295" y="665160"/>
              </a:lnTo>
            </a:path>
          </a:pathLst>
        </a:custGeom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F1E7378-9F97-423F-A376-43F50EED935A}">
      <dsp:nvSpPr>
        <dsp:cNvPr id="0" name=""/>
        <dsp:cNvSpPr/>
      </dsp:nvSpPr>
      <dsp:spPr>
        <a:xfrm>
          <a:off x="3882048" y="1585119"/>
          <a:ext cx="1916295" cy="665160"/>
        </a:xfrm>
        <a:custGeom>
          <a:avLst/>
          <a:gdLst/>
          <a:ahLst/>
          <a:cxnLst/>
          <a:rect l="0" t="0" r="0" b="0"/>
          <a:pathLst>
            <a:path>
              <a:moveTo>
                <a:pt x="1916295" y="0"/>
              </a:moveTo>
              <a:lnTo>
                <a:pt x="1916295" y="332580"/>
              </a:lnTo>
              <a:lnTo>
                <a:pt x="0" y="332580"/>
              </a:lnTo>
              <a:lnTo>
                <a:pt x="0" y="665160"/>
              </a:lnTo>
            </a:path>
          </a:pathLst>
        </a:custGeom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8F1BAD2-AA3B-45A5-BA53-3195D2B4A886}">
      <dsp:nvSpPr>
        <dsp:cNvPr id="0" name=""/>
        <dsp:cNvSpPr/>
      </dsp:nvSpPr>
      <dsp:spPr>
        <a:xfrm>
          <a:off x="4214628" y="1404"/>
          <a:ext cx="3167430" cy="15837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MSA Payment Term metadata stored in MSD</a:t>
          </a:r>
        </a:p>
      </dsp:txBody>
      <dsp:txXfrm>
        <a:off x="4214628" y="1404"/>
        <a:ext cx="3167430" cy="1583715"/>
      </dsp:txXfrm>
    </dsp:sp>
    <dsp:sp modelId="{3DD6B116-1C1D-497A-A0D5-338CBEE46B28}">
      <dsp:nvSpPr>
        <dsp:cNvPr id="0" name=""/>
        <dsp:cNvSpPr/>
      </dsp:nvSpPr>
      <dsp:spPr>
        <a:xfrm>
          <a:off x="2298333" y="2250280"/>
          <a:ext cx="3167430" cy="15837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MSA Payment Terms automatically populated on Quotes</a:t>
          </a:r>
        </a:p>
      </dsp:txBody>
      <dsp:txXfrm>
        <a:off x="2298333" y="2250280"/>
        <a:ext cx="3167430" cy="1583715"/>
      </dsp:txXfrm>
    </dsp:sp>
    <dsp:sp modelId="{E1264107-4DC3-4164-8534-4F95F24590E4}">
      <dsp:nvSpPr>
        <dsp:cNvPr id="0" name=""/>
        <dsp:cNvSpPr/>
      </dsp:nvSpPr>
      <dsp:spPr>
        <a:xfrm>
          <a:off x="6130924" y="2250280"/>
          <a:ext cx="3167430" cy="15837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If Agreement Payment Terms &lt;= MSA Payment Terms, Deal Desk approval is not required*</a:t>
          </a:r>
        </a:p>
      </dsp:txBody>
      <dsp:txXfrm>
        <a:off x="6130924" y="2250280"/>
        <a:ext cx="3167430" cy="15837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2563B7-031A-43D9-B2FD-B6B2C1DA2E8C}">
      <dsp:nvSpPr>
        <dsp:cNvPr id="0" name=""/>
        <dsp:cNvSpPr/>
      </dsp:nvSpPr>
      <dsp:spPr>
        <a:xfrm>
          <a:off x="7584" y="1237609"/>
          <a:ext cx="2266968" cy="13601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Seller fills in </a:t>
          </a:r>
          <a:r>
            <a:rPr lang="en-US" sz="1900" kern="1200">
              <a:solidFill>
                <a:schemeClr val="bg2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this form</a:t>
          </a:r>
          <a:r>
            <a:rPr lang="en-US" sz="1900" kern="1200"/>
            <a:t>, attaches MSA within form</a:t>
          </a:r>
        </a:p>
      </dsp:txBody>
      <dsp:txXfrm>
        <a:off x="47422" y="1277447"/>
        <a:ext cx="2187292" cy="1280505"/>
      </dsp:txXfrm>
    </dsp:sp>
    <dsp:sp modelId="{11AC5E59-0B07-4E6D-BEF5-B62C0A832E63}">
      <dsp:nvSpPr>
        <dsp:cNvPr id="0" name=""/>
        <dsp:cNvSpPr/>
      </dsp:nvSpPr>
      <dsp:spPr>
        <a:xfrm>
          <a:off x="2501250" y="1636595"/>
          <a:ext cx="480597" cy="5622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501250" y="1749037"/>
        <a:ext cx="336418" cy="337324"/>
      </dsp:txXfrm>
    </dsp:sp>
    <dsp:sp modelId="{ED6BD468-97A1-4696-9448-D9658087D3D0}">
      <dsp:nvSpPr>
        <dsp:cNvPr id="0" name=""/>
        <dsp:cNvSpPr/>
      </dsp:nvSpPr>
      <dsp:spPr>
        <a:xfrm>
          <a:off x="3181340" y="1237609"/>
          <a:ext cx="2266968" cy="13601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hlinkClick xmlns:r="http://schemas.openxmlformats.org/officeDocument/2006/relationships" r:id="rId2"/>
            </a:rPr>
            <a:t>Deal Desk </a:t>
          </a:r>
          <a:r>
            <a:rPr lang="en-US" sz="1900" kern="1200"/>
            <a:t>reviews submission and confirms accuracy</a:t>
          </a:r>
        </a:p>
      </dsp:txBody>
      <dsp:txXfrm>
        <a:off x="3221178" y="1277447"/>
        <a:ext cx="2187292" cy="1280505"/>
      </dsp:txXfrm>
    </dsp:sp>
    <dsp:sp modelId="{4914B5BA-4E3D-443D-B40A-AB8BDFBA0177}">
      <dsp:nvSpPr>
        <dsp:cNvPr id="0" name=""/>
        <dsp:cNvSpPr/>
      </dsp:nvSpPr>
      <dsp:spPr>
        <a:xfrm>
          <a:off x="5675006" y="1636595"/>
          <a:ext cx="480597" cy="5622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5675006" y="1749037"/>
        <a:ext cx="336418" cy="337324"/>
      </dsp:txXfrm>
    </dsp:sp>
    <dsp:sp modelId="{0A93B93F-C937-4AA7-A9BE-E198CEA86F49}">
      <dsp:nvSpPr>
        <dsp:cNvPr id="0" name=""/>
        <dsp:cNvSpPr/>
      </dsp:nvSpPr>
      <dsp:spPr>
        <a:xfrm>
          <a:off x="6355096" y="1237609"/>
          <a:ext cx="2266968" cy="13601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Deal Desk coordinates change in MSD</a:t>
          </a:r>
        </a:p>
      </dsp:txBody>
      <dsp:txXfrm>
        <a:off x="6394934" y="1277447"/>
        <a:ext cx="2187292" cy="12805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5C6255-926A-1048-8722-5DF134D00F6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7E7296-944A-A144-A442-6F64D883B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08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.pn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.pn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.pn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5CB4A4-7435-1A41-8813-A7FFEC34FA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151AF7-737A-1648-9BC4-B9D881179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8" y="1671355"/>
            <a:ext cx="8642082" cy="23876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your presentation title here maximum of three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52C9CE-AA03-A24B-BBD9-8EA2482DC5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558" y="4151030"/>
            <a:ext cx="8642082" cy="83788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29C2072-EE2B-A064-5CA2-6097546F935A}"/>
              </a:ext>
            </a:extLst>
          </p:cNvPr>
          <p:cNvCxnSpPr>
            <a:cxnSpLocks/>
          </p:cNvCxnSpPr>
          <p:nvPr userDrawn="1"/>
        </p:nvCxnSpPr>
        <p:spPr>
          <a:xfrm>
            <a:off x="278932" y="1364752"/>
            <a:ext cx="1161488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Logo, icon&#10;&#10;Description automatically generated">
            <a:extLst>
              <a:ext uri="{FF2B5EF4-FFF2-40B4-BE49-F238E27FC236}">
                <a16:creationId xmlns:a16="http://schemas.microsoft.com/office/drawing/2014/main" id="{13AD0A56-54F9-2F78-1258-F961036731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447040"/>
            <a:ext cx="1219200" cy="518808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D8E56BE-097F-EB4E-3287-BD1DCBFF48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8559" y="5194091"/>
            <a:ext cx="8642082" cy="344384"/>
          </a:xfrm>
        </p:spPr>
        <p:txBody>
          <a:bodyPr tIns="0" bIns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6942A971-1821-DF95-6B7B-A7991E06FA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8559" y="5562225"/>
            <a:ext cx="8642082" cy="344385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Title/Department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DEC3D6C2-3D92-FDB9-8FF6-0B85288173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8559" y="6111790"/>
            <a:ext cx="8642082" cy="344385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39B148-E719-27C3-3403-978BEDC13EC0}"/>
              </a:ext>
            </a:extLst>
          </p:cNvPr>
          <p:cNvSpPr txBox="1"/>
          <p:nvPr userDrawn="1"/>
        </p:nvSpPr>
        <p:spPr>
          <a:xfrm>
            <a:off x="288558" y="6532236"/>
            <a:ext cx="245845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33742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ver_photo_circle_oran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5CB4A4-7435-1A41-8813-A7FFEC34FA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F8A4DBCA-162B-E485-E20E-17D5C140E7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0477" y="0"/>
            <a:ext cx="6311523" cy="68314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43803D-31FA-692F-1CDF-A332274BC332}"/>
              </a:ext>
            </a:extLst>
          </p:cNvPr>
          <p:cNvSpPr txBox="1"/>
          <p:nvPr userDrawn="1"/>
        </p:nvSpPr>
        <p:spPr>
          <a:xfrm>
            <a:off x="288558" y="6532236"/>
            <a:ext cx="245845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B856112-0A8A-CB47-1E64-93477A68A70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465671" y="321957"/>
            <a:ext cx="4924345" cy="4924346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picture icon to add photo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74161F4-D097-DE19-FD87-0BB65D7B7F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8" y="635035"/>
            <a:ext cx="6689729" cy="23876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Insert your presentation title here maximum of three lines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611E666-418A-4758-0E70-B242428339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558" y="3114710"/>
            <a:ext cx="6689729" cy="83788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D009FA-CFA0-2366-6348-AD2DE5F5F8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1" y="5694428"/>
            <a:ext cx="1219198" cy="518808"/>
          </a:xfrm>
          <a:prstGeom prst="rect">
            <a:avLst/>
          </a:prstGeom>
        </p:spPr>
      </p:pic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0D543147-C142-3795-8692-163187D8C1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8559" y="4192468"/>
            <a:ext cx="6689728" cy="344384"/>
          </a:xfrm>
        </p:spPr>
        <p:txBody>
          <a:bodyPr tIns="0" bIns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" name="Text Placeholder 17">
            <a:extLst>
              <a:ext uri="{FF2B5EF4-FFF2-40B4-BE49-F238E27FC236}">
                <a16:creationId xmlns:a16="http://schemas.microsoft.com/office/drawing/2014/main" id="{43F396D2-FEEC-B3D9-78CF-DB43D25BBD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8559" y="4560602"/>
            <a:ext cx="6689728" cy="344385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Title/Department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84E5CB92-5F1A-B42D-D765-161BADC32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559" y="5110167"/>
            <a:ext cx="6689728" cy="344385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86842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branded_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98D61-E26E-644F-9C2C-DFBD31B6C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F7929F-4D80-0F4F-EFFB-21D9B3A081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558" y="579495"/>
            <a:ext cx="11582400" cy="436542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C3AEC9DB-EF68-1F30-2273-B2160550D6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8558" y="5985327"/>
            <a:ext cx="11582399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30F50A8-F4AB-8F41-DE7A-B921DA46B4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558" y="178971"/>
            <a:ext cx="11582400" cy="397352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</a:lstStyle>
          <a:p>
            <a:r>
              <a:rPr lang="en-US"/>
              <a:t>Insert your slide title in Arial bold 20pt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E83BBCA-80FF-EECA-82A8-D5ED059FACD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85103" y="6458971"/>
            <a:ext cx="1500188" cy="365125"/>
          </a:xfrm>
          <a:solidFill>
            <a:schemeClr val="bg1"/>
          </a:solidFill>
        </p:spPr>
        <p:txBody>
          <a:bodyPr lIns="91440" anchor="ctr"/>
          <a:lstStyle>
            <a:lvl1pPr marL="0" indent="0" algn="l">
              <a:lnSpc>
                <a:spcPct val="80000"/>
              </a:lnSpc>
              <a:buNone/>
              <a:defRPr sz="900" b="0">
                <a:solidFill>
                  <a:schemeClr val="tx1"/>
                </a:solidFill>
              </a:defRPr>
            </a:lvl1pPr>
          </a:lstStyle>
          <a:p>
            <a:r>
              <a:rPr lang="en-US"/>
              <a:t>Partner/</a:t>
            </a:r>
            <a:br>
              <a:rPr lang="en-US"/>
            </a:br>
            <a:r>
              <a:rPr lang="en-US"/>
              <a:t>client logo</a:t>
            </a:r>
          </a:p>
        </p:txBody>
      </p:sp>
    </p:spTree>
    <p:extLst>
      <p:ext uri="{BB962C8B-B14F-4D97-AF65-F5344CB8AC3E}">
        <p14:creationId xmlns:p14="http://schemas.microsoft.com/office/powerpoint/2010/main" val="429119975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branded_content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5C80055-36CD-03A0-FF2F-FB1F135FC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58" y="1825625"/>
            <a:ext cx="8629974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6DE0CA5-5C4E-EFCB-2BE8-EB8DC2300D09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9180311" y="1825625"/>
            <a:ext cx="2706889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952DA69-BA1F-7BDB-448F-A4656CCF63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8558" y="5985327"/>
            <a:ext cx="11582399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8B07040F-A6A3-5C15-F977-7D0228D3BC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558" y="579495"/>
            <a:ext cx="11582400" cy="436542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6C12688-D8F7-66BE-AD00-78D59546F8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558" y="178971"/>
            <a:ext cx="11582400" cy="397352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</a:lstStyle>
          <a:p>
            <a:r>
              <a:rPr lang="en-US"/>
              <a:t>Insert your slide title in Arial bold 20pt</a:t>
            </a:r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15C50A57-69B8-607A-FEC0-E73228708DF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85103" y="6458971"/>
            <a:ext cx="1500188" cy="365125"/>
          </a:xfrm>
          <a:solidFill>
            <a:schemeClr val="bg1"/>
          </a:solidFill>
        </p:spPr>
        <p:txBody>
          <a:bodyPr lIns="91440" anchor="ctr"/>
          <a:lstStyle>
            <a:lvl1pPr marL="0" indent="0" algn="l">
              <a:lnSpc>
                <a:spcPct val="80000"/>
              </a:lnSpc>
              <a:buNone/>
              <a:defRPr sz="900" b="0">
                <a:solidFill>
                  <a:schemeClr val="tx1"/>
                </a:solidFill>
              </a:defRPr>
            </a:lvl1pPr>
          </a:lstStyle>
          <a:p>
            <a:r>
              <a:rPr lang="en-US"/>
              <a:t>Partner/</a:t>
            </a:r>
            <a:br>
              <a:rPr lang="en-US"/>
            </a:br>
            <a:r>
              <a:rPr lang="en-US"/>
              <a:t>client logo</a:t>
            </a:r>
          </a:p>
        </p:txBody>
      </p:sp>
    </p:spTree>
    <p:extLst>
      <p:ext uri="{BB962C8B-B14F-4D97-AF65-F5344CB8AC3E}">
        <p14:creationId xmlns:p14="http://schemas.microsoft.com/office/powerpoint/2010/main" val="256836400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branded_three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98D61-E26E-644F-9C2C-DFBD31B6C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59" y="1825625"/>
            <a:ext cx="3684352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5D1794-3A67-EC85-D51D-19CC621969E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37582" y="1825625"/>
            <a:ext cx="3684352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1A58A57-9AA2-995B-F17B-EF0CC5FF39C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186606" y="1825625"/>
            <a:ext cx="3684352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90678F05-80CC-A3DE-FAE5-0A6E66AB8B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8558" y="1351231"/>
            <a:ext cx="3684352" cy="436542"/>
          </a:xfrm>
        </p:spPr>
        <p:txBody>
          <a:bodyPr anchor="b" anchorCtr="0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column header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4F7AC8A2-64C0-1D9F-7AB1-472AE18BD1D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37582" y="1351231"/>
            <a:ext cx="3684352" cy="436542"/>
          </a:xfrm>
        </p:spPr>
        <p:txBody>
          <a:bodyPr anchor="b" anchorCtr="0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column header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CED75715-C317-75F7-78F6-9C944FD28A2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6605" y="1351231"/>
            <a:ext cx="3684352" cy="436542"/>
          </a:xfrm>
        </p:spPr>
        <p:txBody>
          <a:bodyPr anchor="b" anchorCtr="0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column header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EF340EA8-54A6-9E4D-0526-47907DA2F64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8558" y="5985327"/>
            <a:ext cx="11582399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1DE536D-EF4A-8B3D-B21D-22CB635EDC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558" y="579495"/>
            <a:ext cx="11582400" cy="436542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7322F87-6010-E800-94B8-6FD1674637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558" y="178971"/>
            <a:ext cx="11582400" cy="397352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</a:lstStyle>
          <a:p>
            <a:r>
              <a:rPr lang="en-US"/>
              <a:t>Insert your slide title in Arial bold 20pt</a:t>
            </a:r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7A3C6D82-7109-F1ED-55D5-D0AC0238C17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285103" y="6458971"/>
            <a:ext cx="1500188" cy="365125"/>
          </a:xfrm>
          <a:solidFill>
            <a:schemeClr val="bg1"/>
          </a:solidFill>
        </p:spPr>
        <p:txBody>
          <a:bodyPr lIns="91440" anchor="ctr"/>
          <a:lstStyle>
            <a:lvl1pPr marL="0" indent="0" algn="l">
              <a:lnSpc>
                <a:spcPct val="80000"/>
              </a:lnSpc>
              <a:buNone/>
              <a:defRPr sz="900" b="0">
                <a:solidFill>
                  <a:schemeClr val="tx1"/>
                </a:solidFill>
              </a:defRPr>
            </a:lvl1pPr>
          </a:lstStyle>
          <a:p>
            <a:r>
              <a:rPr lang="en-US"/>
              <a:t>Partner/</a:t>
            </a:r>
            <a:br>
              <a:rPr lang="en-US"/>
            </a:br>
            <a:r>
              <a:rPr lang="en-US"/>
              <a:t>client logo</a:t>
            </a:r>
          </a:p>
        </p:txBody>
      </p:sp>
    </p:spTree>
    <p:extLst>
      <p:ext uri="{BB962C8B-B14F-4D97-AF65-F5344CB8AC3E}">
        <p14:creationId xmlns:p14="http://schemas.microsoft.com/office/powerpoint/2010/main" val="418076582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branded_four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98D61-E26E-644F-9C2C-DFBD31B6C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59" y="1825625"/>
            <a:ext cx="2706889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90678F05-80CC-A3DE-FAE5-0A6E66AB8B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8558" y="1351231"/>
            <a:ext cx="2706889" cy="436542"/>
          </a:xfrm>
        </p:spPr>
        <p:txBody>
          <a:bodyPr anchor="b" anchorCtr="0"/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column header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3B6A2A-2C2E-7735-F6AF-C9EBC41827D7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252476" y="1825625"/>
            <a:ext cx="2706889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90CEB3B-329E-7CFB-C82C-196F404D94D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52475" y="1351231"/>
            <a:ext cx="2706889" cy="436542"/>
          </a:xfrm>
        </p:spPr>
        <p:txBody>
          <a:bodyPr anchor="b" anchorCtr="0"/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column header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E267DF4-9717-0259-6B0E-DAD8B209CF46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216393" y="1825625"/>
            <a:ext cx="2706889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3638A4D9-F985-A57C-CB8F-B5BE0F17272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16392" y="1351231"/>
            <a:ext cx="2706889" cy="436542"/>
          </a:xfrm>
        </p:spPr>
        <p:txBody>
          <a:bodyPr anchor="b" anchorCtr="0"/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column header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48447AD-132B-DD45-8F26-5684D33A864A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9180311" y="1825625"/>
            <a:ext cx="2706889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93012D8C-6A00-0751-CA0A-B3A4D66205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80310" y="1351231"/>
            <a:ext cx="2706889" cy="436542"/>
          </a:xfrm>
        </p:spPr>
        <p:txBody>
          <a:bodyPr anchor="b" anchorCtr="0"/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column header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97E1BA7-6018-F8DC-5B98-E01D1FCACA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8558" y="5985327"/>
            <a:ext cx="11582399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6842BA1B-CE76-92EE-3BB8-577F1D85B4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558" y="579495"/>
            <a:ext cx="11582400" cy="436542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ADCE05C-530C-E715-3EE9-A5165AEC2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558" y="178971"/>
            <a:ext cx="11582400" cy="397352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</a:lstStyle>
          <a:p>
            <a:r>
              <a:rPr lang="en-US"/>
              <a:t>Insert your slide title in Arial bold 20pt</a:t>
            </a:r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8A23F668-A3AD-AA3E-03A4-C48590F672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285103" y="6458971"/>
            <a:ext cx="1500188" cy="365125"/>
          </a:xfrm>
          <a:solidFill>
            <a:schemeClr val="bg1"/>
          </a:solidFill>
        </p:spPr>
        <p:txBody>
          <a:bodyPr lIns="91440" anchor="ctr"/>
          <a:lstStyle>
            <a:lvl1pPr marL="0" indent="0" algn="l">
              <a:lnSpc>
                <a:spcPct val="80000"/>
              </a:lnSpc>
              <a:buNone/>
              <a:defRPr sz="900" b="0">
                <a:solidFill>
                  <a:schemeClr val="tx1"/>
                </a:solidFill>
              </a:defRPr>
            </a:lvl1pPr>
          </a:lstStyle>
          <a:p>
            <a:r>
              <a:rPr lang="en-US"/>
              <a:t>Partner/</a:t>
            </a:r>
            <a:br>
              <a:rPr lang="en-US"/>
            </a:br>
            <a:r>
              <a:rPr lang="en-US"/>
              <a:t>client logo</a:t>
            </a:r>
          </a:p>
        </p:txBody>
      </p:sp>
    </p:spTree>
    <p:extLst>
      <p:ext uri="{BB962C8B-B14F-4D97-AF65-F5344CB8AC3E}">
        <p14:creationId xmlns:p14="http://schemas.microsoft.com/office/powerpoint/2010/main" val="204023334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obranded_three_columns_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98D61-E26E-644F-9C2C-DFBD31B6C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59" y="3976451"/>
            <a:ext cx="3684352" cy="16629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5D1794-3A67-EC85-D51D-19CC621969E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37582" y="3976451"/>
            <a:ext cx="3684352" cy="16629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1A58A57-9AA2-995B-F17B-EF0CC5FF39C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186606" y="3976451"/>
            <a:ext cx="3684352" cy="16629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58AD49D-3D55-5878-EB23-9434406607F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88559" y="1418538"/>
            <a:ext cx="3684352" cy="20411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picture icon to add photo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C1ADFA53-A93C-9C6B-577B-EE3F3CE8E8B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37582" y="1418538"/>
            <a:ext cx="3684352" cy="20411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picture icon to add photo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C82AF9B-6879-D477-6076-E176F56AE37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86605" y="1418538"/>
            <a:ext cx="3684352" cy="20411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picture icon to add photo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B15A4DB1-EF34-E503-B556-530B7CAC3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8558" y="5985327"/>
            <a:ext cx="11582399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A9C3871F-6DE1-0E51-4666-C634F339A5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558" y="579495"/>
            <a:ext cx="11582400" cy="436542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0385D10-C453-B58A-D9F1-B1AA1DD202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558" y="178971"/>
            <a:ext cx="11582400" cy="397352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</a:lstStyle>
          <a:p>
            <a:r>
              <a:rPr lang="en-US"/>
              <a:t>Insert your slide title in Arial bold 20pt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9A94D145-81FE-C360-0297-4502383F5A5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8558" y="3539909"/>
            <a:ext cx="3684352" cy="436542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column header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DECDC5-9AD9-7CB6-F638-0E39B05777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37582" y="3539909"/>
            <a:ext cx="3684352" cy="436542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column header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BB555AD3-4EA2-7E24-5C90-4B64C7002D1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6605" y="3539909"/>
            <a:ext cx="3684352" cy="436542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column header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EDD4543A-3063-E503-914E-21C589CB332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285103" y="6458971"/>
            <a:ext cx="1500188" cy="365125"/>
          </a:xfrm>
          <a:solidFill>
            <a:schemeClr val="bg1"/>
          </a:solidFill>
        </p:spPr>
        <p:txBody>
          <a:bodyPr lIns="91440" anchor="ctr"/>
          <a:lstStyle>
            <a:lvl1pPr marL="0" indent="0" algn="l">
              <a:lnSpc>
                <a:spcPct val="80000"/>
              </a:lnSpc>
              <a:buNone/>
              <a:defRPr sz="900" b="0">
                <a:solidFill>
                  <a:schemeClr val="tx1"/>
                </a:solidFill>
              </a:defRPr>
            </a:lvl1pPr>
          </a:lstStyle>
          <a:p>
            <a:r>
              <a:rPr lang="en-US"/>
              <a:t>Partner/</a:t>
            </a:r>
            <a:br>
              <a:rPr lang="en-US"/>
            </a:br>
            <a:r>
              <a:rPr lang="en-US"/>
              <a:t>client logo</a:t>
            </a:r>
          </a:p>
        </p:txBody>
      </p:sp>
    </p:spTree>
    <p:extLst>
      <p:ext uri="{BB962C8B-B14F-4D97-AF65-F5344CB8AC3E}">
        <p14:creationId xmlns:p14="http://schemas.microsoft.com/office/powerpoint/2010/main" val="5217872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obranded_four_columns_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98D61-E26E-644F-9C2C-DFBD31B6C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59" y="3816468"/>
            <a:ext cx="2706889" cy="19304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3B6A2A-2C2E-7735-F6AF-C9EBC41827D7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252476" y="3816468"/>
            <a:ext cx="2706889" cy="19304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E267DF4-9717-0259-6B0E-DAD8B209CF46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217288" y="3816468"/>
            <a:ext cx="2706889" cy="19304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48447AD-132B-DD45-8F26-5684D33A864A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9180311" y="3816468"/>
            <a:ext cx="2706889" cy="19304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F9DB3AF3-680C-8615-86A8-8048F96DC95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88559" y="1809348"/>
            <a:ext cx="2706888" cy="149960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picture icon to add photo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537AC9D-FCC4-14DF-2161-DBA7138EF16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252476" y="1809348"/>
            <a:ext cx="2706888" cy="149960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picture icon to add photo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A057AEC-C50F-0348-EDA8-2B8154E10CD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17288" y="1809348"/>
            <a:ext cx="2706888" cy="149960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picture icon to add photo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AD1E7D59-DA9B-A7D7-87C0-E693582CA49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180311" y="1809348"/>
            <a:ext cx="2706888" cy="149960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picture icon to add photo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0592AE5E-1943-C4CE-573A-E4705E3EC2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8558" y="5985327"/>
            <a:ext cx="11582399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FB72F191-69E6-FD21-C339-D3F79DB599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558" y="579495"/>
            <a:ext cx="11582400" cy="436542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57044DB-24DF-8EA2-8742-B55B328571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558" y="178971"/>
            <a:ext cx="11582400" cy="397352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</a:lstStyle>
          <a:p>
            <a:r>
              <a:rPr lang="en-US"/>
              <a:t>Insert your slide title in Arial bold 20pt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B2DD73D3-CDE1-EEBD-83CD-AF0E1BCC1A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8558" y="3363488"/>
            <a:ext cx="2706889" cy="436542"/>
          </a:xfrm>
        </p:spPr>
        <p:txBody>
          <a:bodyPr anchor="ctr" anchorCtr="0"/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column header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0E3F6D-431D-152F-0090-8F1B25ECC4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52475" y="3363488"/>
            <a:ext cx="2706889" cy="436542"/>
          </a:xfrm>
        </p:spPr>
        <p:txBody>
          <a:bodyPr anchor="ctr" anchorCtr="0"/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column header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08966CC-2A54-3E37-D012-A1B6506344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16392" y="3363488"/>
            <a:ext cx="2706889" cy="436542"/>
          </a:xfrm>
        </p:spPr>
        <p:txBody>
          <a:bodyPr anchor="ctr" anchorCtr="0"/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column header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344FC00B-CEA7-D95B-1AE3-5975AB5E6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80310" y="3363488"/>
            <a:ext cx="2706889" cy="436542"/>
          </a:xfrm>
        </p:spPr>
        <p:txBody>
          <a:bodyPr anchor="ctr" anchorCtr="0"/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column header</a:t>
            </a: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258E49E1-10F7-1606-A2B4-C36EFADD9C19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285103" y="6458971"/>
            <a:ext cx="1500188" cy="365125"/>
          </a:xfrm>
          <a:solidFill>
            <a:schemeClr val="bg1"/>
          </a:solidFill>
        </p:spPr>
        <p:txBody>
          <a:bodyPr lIns="91440" anchor="ctr"/>
          <a:lstStyle>
            <a:lvl1pPr marL="0" indent="0" algn="l">
              <a:lnSpc>
                <a:spcPct val="80000"/>
              </a:lnSpc>
              <a:buNone/>
              <a:defRPr sz="900" b="0">
                <a:solidFill>
                  <a:schemeClr val="tx1"/>
                </a:solidFill>
              </a:defRPr>
            </a:lvl1pPr>
          </a:lstStyle>
          <a:p>
            <a:r>
              <a:rPr lang="en-US"/>
              <a:t>Partner/</a:t>
            </a:r>
            <a:br>
              <a:rPr lang="en-US"/>
            </a:br>
            <a:r>
              <a:rPr lang="en-US"/>
              <a:t>client logo</a:t>
            </a:r>
          </a:p>
        </p:txBody>
      </p:sp>
    </p:spTree>
    <p:extLst>
      <p:ext uri="{BB962C8B-B14F-4D97-AF65-F5344CB8AC3E}">
        <p14:creationId xmlns:p14="http://schemas.microsoft.com/office/powerpoint/2010/main" val="308092480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obranded_left_title_and_content_deep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54AF76-AD3D-99EA-BB6C-F380750B8D5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8F88F4-971A-A6B1-1A27-9CE89013B620}"/>
              </a:ext>
            </a:extLst>
          </p:cNvPr>
          <p:cNvSpPr/>
          <p:nvPr userDrawn="1"/>
        </p:nvSpPr>
        <p:spPr>
          <a:xfrm>
            <a:off x="0" y="0"/>
            <a:ext cx="40023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98D61-E26E-644F-9C2C-DFBD31B6C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0932" y="1671355"/>
            <a:ext cx="7595265" cy="39904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9E80DB3-397B-6246-0042-983989BBFF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9" y="1111525"/>
            <a:ext cx="3503952" cy="2390972"/>
          </a:xfrm>
        </p:spPr>
        <p:txBody>
          <a:bodyPr anchor="b" anchorCtr="0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your slide title here maximum of four lines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088BB5C-5C7B-0E3F-0629-E297953C56D2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288558" y="3515514"/>
            <a:ext cx="3503953" cy="43621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divider subtitle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4422616-9A6B-BD2A-EEE6-5D4F31127F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0932" y="5985327"/>
            <a:ext cx="7595265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03D84F1-EE1E-31A0-2CC0-537B0D5A18BF}"/>
              </a:ext>
            </a:extLst>
          </p:cNvPr>
          <p:cNvCxnSpPr>
            <a:cxnSpLocks/>
          </p:cNvCxnSpPr>
          <p:nvPr userDrawn="1"/>
        </p:nvCxnSpPr>
        <p:spPr>
          <a:xfrm>
            <a:off x="4259855" y="6395755"/>
            <a:ext cx="76339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C94C076-1CD8-CF76-1E98-52F5EBB5C1F2}"/>
              </a:ext>
            </a:extLst>
          </p:cNvPr>
          <p:cNvSpPr txBox="1"/>
          <p:nvPr userDrawn="1"/>
        </p:nvSpPr>
        <p:spPr>
          <a:xfrm>
            <a:off x="8835025" y="6517927"/>
            <a:ext cx="260123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DCBB00-0F22-82BA-6556-6C91997E38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128" y="6495103"/>
            <a:ext cx="644652" cy="27432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6586611D-6F6D-0A76-2F93-E22EEC04131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0932" y="6458971"/>
            <a:ext cx="1500188" cy="365125"/>
          </a:xfrm>
          <a:solidFill>
            <a:schemeClr val="bg1"/>
          </a:solidFill>
        </p:spPr>
        <p:txBody>
          <a:bodyPr lIns="91440" anchor="ctr"/>
          <a:lstStyle>
            <a:lvl1pPr marL="0" indent="0" algn="l">
              <a:lnSpc>
                <a:spcPct val="80000"/>
              </a:lnSpc>
              <a:buNone/>
              <a:defRPr sz="900" b="0">
                <a:solidFill>
                  <a:schemeClr val="tx1"/>
                </a:solidFill>
              </a:defRPr>
            </a:lvl1pPr>
          </a:lstStyle>
          <a:p>
            <a:r>
              <a:rPr lang="en-US"/>
              <a:t>Partner/</a:t>
            </a:r>
            <a:br>
              <a:rPr lang="en-US"/>
            </a:br>
            <a:r>
              <a:rPr lang="en-US"/>
              <a:t>client logo</a:t>
            </a:r>
          </a:p>
        </p:txBody>
      </p:sp>
    </p:spTree>
    <p:extLst>
      <p:ext uri="{BB962C8B-B14F-4D97-AF65-F5344CB8AC3E}">
        <p14:creationId xmlns:p14="http://schemas.microsoft.com/office/powerpoint/2010/main" val="283526084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obranded_left_title_and_content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54AF76-AD3D-99EA-BB6C-F380750B8D5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8F88F4-971A-A6B1-1A27-9CE89013B620}"/>
              </a:ext>
            </a:extLst>
          </p:cNvPr>
          <p:cNvSpPr/>
          <p:nvPr userDrawn="1"/>
        </p:nvSpPr>
        <p:spPr>
          <a:xfrm>
            <a:off x="0" y="0"/>
            <a:ext cx="40023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98D61-E26E-644F-9C2C-DFBD31B6C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0932" y="1671355"/>
            <a:ext cx="7595265" cy="39904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6B8A47-0994-4B79-9368-44F21806FC95}"/>
              </a:ext>
            </a:extLst>
          </p:cNvPr>
          <p:cNvCxnSpPr>
            <a:cxnSpLocks/>
          </p:cNvCxnSpPr>
          <p:nvPr userDrawn="1"/>
        </p:nvCxnSpPr>
        <p:spPr>
          <a:xfrm>
            <a:off x="4259855" y="6395755"/>
            <a:ext cx="76339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9E80DB3-397B-6246-0042-983989BBFF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9" y="1111525"/>
            <a:ext cx="3503952" cy="2390972"/>
          </a:xfrm>
        </p:spPr>
        <p:txBody>
          <a:bodyPr anchor="b" anchorCtr="0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your slide title here maximum of four lines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088BB5C-5C7B-0E3F-0629-E297953C56D2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288558" y="3515514"/>
            <a:ext cx="3503953" cy="43621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divider subtitle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4422616-9A6B-BD2A-EEE6-5D4F31127F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0932" y="5985327"/>
            <a:ext cx="7595265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EFBF9E-4FE0-0A25-6DCB-576724D4AD4C}"/>
              </a:ext>
            </a:extLst>
          </p:cNvPr>
          <p:cNvSpPr txBox="1"/>
          <p:nvPr userDrawn="1"/>
        </p:nvSpPr>
        <p:spPr>
          <a:xfrm>
            <a:off x="8835025" y="6517927"/>
            <a:ext cx="260123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7BCF68-45DE-77B4-4995-DFA614BC85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128" y="6495535"/>
            <a:ext cx="644652" cy="273455"/>
          </a:xfrm>
          <a:prstGeom prst="rect">
            <a:avLst/>
          </a:prstGeom>
        </p:spPr>
      </p:pic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6D756667-F2D3-52FC-1B79-5EA11BFFDE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0932" y="6458971"/>
            <a:ext cx="1500188" cy="365125"/>
          </a:xfrm>
          <a:solidFill>
            <a:schemeClr val="bg1"/>
          </a:solidFill>
        </p:spPr>
        <p:txBody>
          <a:bodyPr lIns="91440" anchor="ctr"/>
          <a:lstStyle>
            <a:lvl1pPr marL="0" indent="0" algn="l">
              <a:lnSpc>
                <a:spcPct val="80000"/>
              </a:lnSpc>
              <a:buNone/>
              <a:defRPr sz="900" b="0">
                <a:solidFill>
                  <a:schemeClr val="tx1"/>
                </a:solidFill>
              </a:defRPr>
            </a:lvl1pPr>
          </a:lstStyle>
          <a:p>
            <a:r>
              <a:rPr lang="en-US"/>
              <a:t>Partner/</a:t>
            </a:r>
            <a:br>
              <a:rPr lang="en-US"/>
            </a:br>
            <a:r>
              <a:rPr lang="en-US"/>
              <a:t>client logo</a:t>
            </a:r>
          </a:p>
        </p:txBody>
      </p:sp>
    </p:spTree>
    <p:extLst>
      <p:ext uri="{BB962C8B-B14F-4D97-AF65-F5344CB8AC3E}">
        <p14:creationId xmlns:p14="http://schemas.microsoft.com/office/powerpoint/2010/main" val="94274220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obranded_left_title_and_content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54AF76-AD3D-99EA-BB6C-F380750B8D5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8F88F4-971A-A6B1-1A27-9CE89013B620}"/>
              </a:ext>
            </a:extLst>
          </p:cNvPr>
          <p:cNvSpPr/>
          <p:nvPr userDrawn="1"/>
        </p:nvSpPr>
        <p:spPr>
          <a:xfrm>
            <a:off x="0" y="0"/>
            <a:ext cx="4002374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98D61-E26E-644F-9C2C-DFBD31B6C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0932" y="1671355"/>
            <a:ext cx="7595265" cy="39904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9E80DB3-397B-6246-0042-983989BBFF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9" y="1111525"/>
            <a:ext cx="3503952" cy="2390972"/>
          </a:xfrm>
        </p:spPr>
        <p:txBody>
          <a:bodyPr anchor="b" anchorCtr="0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Insert your slide title here maximum of four lines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088BB5C-5C7B-0E3F-0629-E297953C56D2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288558" y="3515514"/>
            <a:ext cx="3503953" cy="43621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divider subtitle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4422616-9A6B-BD2A-EEE6-5D4F31127F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0932" y="5985327"/>
            <a:ext cx="7595265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E247AFE-5B75-F5AA-309C-B98C55C22DA8}"/>
              </a:ext>
            </a:extLst>
          </p:cNvPr>
          <p:cNvCxnSpPr>
            <a:cxnSpLocks/>
          </p:cNvCxnSpPr>
          <p:nvPr userDrawn="1"/>
        </p:nvCxnSpPr>
        <p:spPr>
          <a:xfrm>
            <a:off x="4259855" y="6395755"/>
            <a:ext cx="76339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61EC410-B695-30BE-5D78-73D7E50301CF}"/>
              </a:ext>
            </a:extLst>
          </p:cNvPr>
          <p:cNvSpPr txBox="1"/>
          <p:nvPr userDrawn="1"/>
        </p:nvSpPr>
        <p:spPr>
          <a:xfrm>
            <a:off x="8835025" y="6517927"/>
            <a:ext cx="260123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38652-F2B9-77EE-9932-7A515F33FA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128" y="6495103"/>
            <a:ext cx="644652" cy="27432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9F05CB71-EEF8-8174-82F4-F44DC753D4A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0932" y="6458971"/>
            <a:ext cx="1500188" cy="365125"/>
          </a:xfrm>
          <a:solidFill>
            <a:schemeClr val="bg1"/>
          </a:solidFill>
        </p:spPr>
        <p:txBody>
          <a:bodyPr lIns="91440" anchor="ctr"/>
          <a:lstStyle>
            <a:lvl1pPr marL="0" indent="0" algn="l">
              <a:lnSpc>
                <a:spcPct val="80000"/>
              </a:lnSpc>
              <a:buNone/>
              <a:defRPr sz="900" b="0">
                <a:solidFill>
                  <a:schemeClr val="tx1"/>
                </a:solidFill>
              </a:defRPr>
            </a:lvl1pPr>
          </a:lstStyle>
          <a:p>
            <a:r>
              <a:rPr lang="en-US"/>
              <a:t>Partner/</a:t>
            </a:r>
            <a:br>
              <a:rPr lang="en-US"/>
            </a:br>
            <a:r>
              <a:rPr lang="en-US"/>
              <a:t>client logo</a:t>
            </a:r>
          </a:p>
        </p:txBody>
      </p:sp>
    </p:spTree>
    <p:extLst>
      <p:ext uri="{BB962C8B-B14F-4D97-AF65-F5344CB8AC3E}">
        <p14:creationId xmlns:p14="http://schemas.microsoft.com/office/powerpoint/2010/main" val="92644145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obranded_left_title_and_content_lt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54AF76-AD3D-99EA-BB6C-F380750B8D5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8F88F4-971A-A6B1-1A27-9CE89013B620}"/>
              </a:ext>
            </a:extLst>
          </p:cNvPr>
          <p:cNvSpPr/>
          <p:nvPr userDrawn="1"/>
        </p:nvSpPr>
        <p:spPr>
          <a:xfrm>
            <a:off x="0" y="0"/>
            <a:ext cx="4002374" cy="6858000"/>
          </a:xfrm>
          <a:prstGeom prst="rect">
            <a:avLst/>
          </a:prstGeom>
          <a:solidFill>
            <a:srgbClr val="AC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98D61-E26E-644F-9C2C-DFBD31B6C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0932" y="1671355"/>
            <a:ext cx="7595265" cy="39904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9E80DB3-397B-6246-0042-983989BBFF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9" y="1111525"/>
            <a:ext cx="3503952" cy="2390972"/>
          </a:xfrm>
        </p:spPr>
        <p:txBody>
          <a:bodyPr anchor="b" anchorCtr="0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Insert your slide title here maximum of four lines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088BB5C-5C7B-0E3F-0629-E297953C56D2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288558" y="3515514"/>
            <a:ext cx="3503953" cy="43621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divider subtitle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D62B1CA4-6399-9468-76D4-CF80E740A3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0932" y="5985327"/>
            <a:ext cx="7595265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69C8447-6A16-1811-BE16-8D42C522A28A}"/>
              </a:ext>
            </a:extLst>
          </p:cNvPr>
          <p:cNvCxnSpPr>
            <a:cxnSpLocks/>
          </p:cNvCxnSpPr>
          <p:nvPr userDrawn="1"/>
        </p:nvCxnSpPr>
        <p:spPr>
          <a:xfrm>
            <a:off x="4259855" y="6395755"/>
            <a:ext cx="76339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F64AAA-3A96-5193-121E-E855EC74B587}"/>
              </a:ext>
            </a:extLst>
          </p:cNvPr>
          <p:cNvSpPr txBox="1"/>
          <p:nvPr userDrawn="1"/>
        </p:nvSpPr>
        <p:spPr>
          <a:xfrm>
            <a:off x="8835025" y="6517927"/>
            <a:ext cx="260123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AEC761-AF0D-168C-E137-8524D125C3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128" y="6495103"/>
            <a:ext cx="644652" cy="27432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063384CB-B8B9-91DE-946F-7D78CD22554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0932" y="6458971"/>
            <a:ext cx="1500188" cy="365125"/>
          </a:xfrm>
          <a:solidFill>
            <a:schemeClr val="bg1"/>
          </a:solidFill>
        </p:spPr>
        <p:txBody>
          <a:bodyPr lIns="91440" anchor="ctr"/>
          <a:lstStyle>
            <a:lvl1pPr marL="0" indent="0" algn="l">
              <a:lnSpc>
                <a:spcPct val="80000"/>
              </a:lnSpc>
              <a:buNone/>
              <a:defRPr sz="900" b="0">
                <a:solidFill>
                  <a:schemeClr val="tx1"/>
                </a:solidFill>
              </a:defRPr>
            </a:lvl1pPr>
          </a:lstStyle>
          <a:p>
            <a:r>
              <a:rPr lang="en-US"/>
              <a:t>Partner/</a:t>
            </a:r>
            <a:br>
              <a:rPr lang="en-US"/>
            </a:br>
            <a:r>
              <a:rPr lang="en-US"/>
              <a:t>client logo</a:t>
            </a:r>
          </a:p>
        </p:txBody>
      </p:sp>
    </p:spTree>
    <p:extLst>
      <p:ext uri="{BB962C8B-B14F-4D97-AF65-F5344CB8AC3E}">
        <p14:creationId xmlns:p14="http://schemas.microsoft.com/office/powerpoint/2010/main" val="1080177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ver_photo_circle_viole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5CB4A4-7435-1A41-8813-A7FFEC34FA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Shape, circle&#10;&#10;Description automatically generated">
            <a:extLst>
              <a:ext uri="{FF2B5EF4-FFF2-40B4-BE49-F238E27FC236}">
                <a16:creationId xmlns:a16="http://schemas.microsoft.com/office/drawing/2014/main" id="{D205D8C5-4622-A916-D655-F6CED6BF0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0877" y="-1"/>
            <a:ext cx="6301124" cy="68314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43803D-31FA-692F-1CDF-A332274BC332}"/>
              </a:ext>
            </a:extLst>
          </p:cNvPr>
          <p:cNvSpPr txBox="1"/>
          <p:nvPr userDrawn="1"/>
        </p:nvSpPr>
        <p:spPr>
          <a:xfrm>
            <a:off x="288558" y="6532236"/>
            <a:ext cx="245845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B856112-0A8A-CB47-1E64-93477A68A70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465671" y="321957"/>
            <a:ext cx="4924345" cy="4924346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picture icon to add photo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1EEE6B5-0894-9664-A565-BC7956CD805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8" y="635035"/>
            <a:ext cx="6689729" cy="23876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Insert your presentation title here maximum of three lines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13B9B20-3947-53D7-7D27-61901A552F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558" y="3114710"/>
            <a:ext cx="6689729" cy="83788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6E082DE-2FDF-8E52-94D0-356A49DB0E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1" y="5694428"/>
            <a:ext cx="1219198" cy="518808"/>
          </a:xfrm>
          <a:prstGeom prst="rect">
            <a:avLst/>
          </a:prstGeom>
        </p:spPr>
      </p:pic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9EC7F525-D72E-FA6C-4DC8-61ED3B7BF5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8559" y="4192468"/>
            <a:ext cx="6689728" cy="344384"/>
          </a:xfrm>
        </p:spPr>
        <p:txBody>
          <a:bodyPr tIns="0" bIns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" name="Text Placeholder 17">
            <a:extLst>
              <a:ext uri="{FF2B5EF4-FFF2-40B4-BE49-F238E27FC236}">
                <a16:creationId xmlns:a16="http://schemas.microsoft.com/office/drawing/2014/main" id="{53A58327-319F-F707-398A-E0BD2BB564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8559" y="4560602"/>
            <a:ext cx="6689728" cy="344385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Title/Department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318DF228-BF1D-DFFF-3D0A-181B229C9A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559" y="5110167"/>
            <a:ext cx="6689728" cy="344385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063176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obranded_left_title_and_content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54AF76-AD3D-99EA-BB6C-F380750B8D5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8F88F4-971A-A6B1-1A27-9CE89013B620}"/>
              </a:ext>
            </a:extLst>
          </p:cNvPr>
          <p:cNvSpPr/>
          <p:nvPr userDrawn="1"/>
        </p:nvSpPr>
        <p:spPr>
          <a:xfrm>
            <a:off x="0" y="0"/>
            <a:ext cx="4002374" cy="6858000"/>
          </a:xfrm>
          <a:prstGeom prst="rect">
            <a:avLst/>
          </a:prstGeom>
          <a:solidFill>
            <a:srgbClr val="F9BF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98D61-E26E-644F-9C2C-DFBD31B6C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0932" y="1671355"/>
            <a:ext cx="7595265" cy="39904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9E80DB3-397B-6246-0042-983989BBFF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9" y="1111525"/>
            <a:ext cx="3503952" cy="2390972"/>
          </a:xfrm>
        </p:spPr>
        <p:txBody>
          <a:bodyPr anchor="b" anchorCtr="0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Insert your slide title here maximum of four lines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088BB5C-5C7B-0E3F-0629-E297953C56D2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288558" y="3515514"/>
            <a:ext cx="3503953" cy="43621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divider subtitle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F2147D56-94AA-3BDD-ABF0-68D917E898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0932" y="5985327"/>
            <a:ext cx="7595265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C6F2AF4-DEA0-09CB-3AA2-69CC3367F6AC}"/>
              </a:ext>
            </a:extLst>
          </p:cNvPr>
          <p:cNvCxnSpPr>
            <a:cxnSpLocks/>
          </p:cNvCxnSpPr>
          <p:nvPr userDrawn="1"/>
        </p:nvCxnSpPr>
        <p:spPr>
          <a:xfrm>
            <a:off x="4259855" y="6395755"/>
            <a:ext cx="76339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38F7803-D3DE-3368-45B8-EB451876C533}"/>
              </a:ext>
            </a:extLst>
          </p:cNvPr>
          <p:cNvSpPr txBox="1"/>
          <p:nvPr userDrawn="1"/>
        </p:nvSpPr>
        <p:spPr>
          <a:xfrm>
            <a:off x="8835025" y="6517927"/>
            <a:ext cx="260123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8B6213-3C0B-98FB-A39E-0937AD93C8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128" y="6495103"/>
            <a:ext cx="644652" cy="27432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10925E7F-5C39-2899-DC12-D3C09849093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0932" y="6458971"/>
            <a:ext cx="1500188" cy="365125"/>
          </a:xfrm>
          <a:solidFill>
            <a:schemeClr val="bg1"/>
          </a:solidFill>
        </p:spPr>
        <p:txBody>
          <a:bodyPr lIns="91440" anchor="ctr"/>
          <a:lstStyle>
            <a:lvl1pPr marL="0" indent="0" algn="l">
              <a:lnSpc>
                <a:spcPct val="80000"/>
              </a:lnSpc>
              <a:buNone/>
              <a:defRPr sz="900" b="0">
                <a:solidFill>
                  <a:schemeClr val="tx1"/>
                </a:solidFill>
              </a:defRPr>
            </a:lvl1pPr>
          </a:lstStyle>
          <a:p>
            <a:r>
              <a:rPr lang="en-US"/>
              <a:t>Partner/</a:t>
            </a:r>
            <a:br>
              <a:rPr lang="en-US"/>
            </a:br>
            <a:r>
              <a:rPr lang="en-US"/>
              <a:t>client logo</a:t>
            </a:r>
          </a:p>
        </p:txBody>
      </p:sp>
    </p:spTree>
    <p:extLst>
      <p:ext uri="{BB962C8B-B14F-4D97-AF65-F5344CB8AC3E}">
        <p14:creationId xmlns:p14="http://schemas.microsoft.com/office/powerpoint/2010/main" val="93742419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obranded_left_title_and_content_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54AF76-AD3D-99EA-BB6C-F380750B8D5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8F88F4-971A-A6B1-1A27-9CE89013B620}"/>
              </a:ext>
            </a:extLst>
          </p:cNvPr>
          <p:cNvSpPr/>
          <p:nvPr userDrawn="1"/>
        </p:nvSpPr>
        <p:spPr>
          <a:xfrm>
            <a:off x="0" y="0"/>
            <a:ext cx="4002374" cy="6858000"/>
          </a:xfrm>
          <a:prstGeom prst="rect">
            <a:avLst/>
          </a:prstGeom>
          <a:solidFill>
            <a:srgbClr val="DBDD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98D61-E26E-644F-9C2C-DFBD31B6C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0932" y="1671355"/>
            <a:ext cx="7595265" cy="39904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9E80DB3-397B-6246-0042-983989BBFF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9" y="1111525"/>
            <a:ext cx="3503952" cy="2390972"/>
          </a:xfrm>
        </p:spPr>
        <p:txBody>
          <a:bodyPr anchor="b" anchorCtr="0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Insert your slide title here maximum of four lines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088BB5C-5C7B-0E3F-0629-E297953C56D2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288558" y="3515514"/>
            <a:ext cx="3503953" cy="43621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divider subtitle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BCDE19B0-6084-AB1A-A163-E9089D085C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0932" y="5985327"/>
            <a:ext cx="7595265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9069A56-43D0-9F1B-C232-2ADAEDEB1EA0}"/>
              </a:ext>
            </a:extLst>
          </p:cNvPr>
          <p:cNvCxnSpPr>
            <a:cxnSpLocks/>
          </p:cNvCxnSpPr>
          <p:nvPr userDrawn="1"/>
        </p:nvCxnSpPr>
        <p:spPr>
          <a:xfrm>
            <a:off x="4259855" y="6395755"/>
            <a:ext cx="76339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E2EC9D2-CC94-943D-6449-C56D141E2E4F}"/>
              </a:ext>
            </a:extLst>
          </p:cNvPr>
          <p:cNvSpPr txBox="1"/>
          <p:nvPr userDrawn="1"/>
        </p:nvSpPr>
        <p:spPr>
          <a:xfrm>
            <a:off x="8835025" y="6517927"/>
            <a:ext cx="260123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4E5460-3920-6E99-455B-F732E037D2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128" y="6495103"/>
            <a:ext cx="644652" cy="27432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2620C50E-B575-AE0B-0C47-80F6180B597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0932" y="6458971"/>
            <a:ext cx="1500188" cy="365125"/>
          </a:xfrm>
          <a:solidFill>
            <a:schemeClr val="bg1"/>
          </a:solidFill>
        </p:spPr>
        <p:txBody>
          <a:bodyPr lIns="91440" anchor="ctr"/>
          <a:lstStyle>
            <a:lvl1pPr marL="0" indent="0" algn="l">
              <a:lnSpc>
                <a:spcPct val="80000"/>
              </a:lnSpc>
              <a:buNone/>
              <a:defRPr sz="900" b="0">
                <a:solidFill>
                  <a:schemeClr val="tx1"/>
                </a:solidFill>
              </a:defRPr>
            </a:lvl1pPr>
          </a:lstStyle>
          <a:p>
            <a:r>
              <a:rPr lang="en-US"/>
              <a:t>Partner/</a:t>
            </a:r>
            <a:br>
              <a:rPr lang="en-US"/>
            </a:br>
            <a:r>
              <a:rPr lang="en-US"/>
              <a:t>client logo</a:t>
            </a:r>
          </a:p>
        </p:txBody>
      </p:sp>
    </p:spTree>
    <p:extLst>
      <p:ext uri="{BB962C8B-B14F-4D97-AF65-F5344CB8AC3E}">
        <p14:creationId xmlns:p14="http://schemas.microsoft.com/office/powerpoint/2010/main" val="76268278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obranded_sidebar_blue_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0F962C91-6536-8C92-5712-D8E7D79A1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64" b="-475"/>
          <a:stretch/>
        </p:blipFill>
        <p:spPr>
          <a:xfrm>
            <a:off x="6347681" y="0"/>
            <a:ext cx="5844319" cy="626636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1013006-A4C4-8E9B-582A-F881CD2B33EB}"/>
              </a:ext>
            </a:extLst>
          </p:cNvPr>
          <p:cNvSpPr/>
          <p:nvPr userDrawn="1"/>
        </p:nvSpPr>
        <p:spPr>
          <a:xfrm>
            <a:off x="7450680" y="306967"/>
            <a:ext cx="4942461" cy="494246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8E1557B-C916-3D4A-06A3-5841A72F546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88559" y="1825625"/>
            <a:ext cx="5527626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2CCE7A-44FB-F660-8825-197D91082D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74767" y="1564553"/>
            <a:ext cx="3912433" cy="2427287"/>
          </a:xfrm>
        </p:spPr>
        <p:txBody>
          <a:bodyPr anchor="ctr" anchorCtr="0"/>
          <a:lstStyle>
            <a:lvl1pPr marL="0" indent="0" algn="ctr">
              <a:buNone/>
              <a:defRPr sz="3200" b="1">
                <a:solidFill>
                  <a:schemeClr val="bg2"/>
                </a:solidFill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US"/>
              <a:t>Insert key takeaway/stat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D2655EB8-0E52-0105-D411-F08941B5D9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8558" y="5985327"/>
            <a:ext cx="11582399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3706A59F-423E-C7F6-F3F9-0F492E0C021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8558" y="579495"/>
            <a:ext cx="5527626" cy="436542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E496856-C6F1-1A20-F1E8-67C9E51E6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558" y="178971"/>
            <a:ext cx="5527626" cy="397352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</a:lstStyle>
          <a:p>
            <a:r>
              <a:rPr lang="en-US"/>
              <a:t>Insert your slide title in Arial bold 20pt</a:t>
            </a:r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C9143ECB-6E66-CC58-F048-A273EF08E1E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285103" y="6458971"/>
            <a:ext cx="1500188" cy="365125"/>
          </a:xfrm>
          <a:solidFill>
            <a:schemeClr val="bg1"/>
          </a:solidFill>
        </p:spPr>
        <p:txBody>
          <a:bodyPr lIns="91440" anchor="ctr"/>
          <a:lstStyle>
            <a:lvl1pPr marL="0" indent="0" algn="l">
              <a:lnSpc>
                <a:spcPct val="80000"/>
              </a:lnSpc>
              <a:buNone/>
              <a:defRPr sz="900" b="0">
                <a:solidFill>
                  <a:schemeClr val="tx1"/>
                </a:solidFill>
              </a:defRPr>
            </a:lvl1pPr>
          </a:lstStyle>
          <a:p>
            <a:r>
              <a:rPr lang="en-US"/>
              <a:t>Partner/</a:t>
            </a:r>
            <a:br>
              <a:rPr lang="en-US"/>
            </a:br>
            <a:r>
              <a:rPr lang="en-US"/>
              <a:t>client logo</a:t>
            </a:r>
          </a:p>
        </p:txBody>
      </p:sp>
    </p:spTree>
    <p:extLst>
      <p:ext uri="{BB962C8B-B14F-4D97-AF65-F5344CB8AC3E}">
        <p14:creationId xmlns:p14="http://schemas.microsoft.com/office/powerpoint/2010/main" val="4947780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obranded_sidebar_lt_blue_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0F962C91-6536-8C92-5712-D8E7D79A1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64" b="-475"/>
          <a:stretch/>
        </p:blipFill>
        <p:spPr>
          <a:xfrm>
            <a:off x="6347681" y="0"/>
            <a:ext cx="5844319" cy="626636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1013006-A4C4-8E9B-582A-F881CD2B33EB}"/>
              </a:ext>
            </a:extLst>
          </p:cNvPr>
          <p:cNvSpPr/>
          <p:nvPr userDrawn="1"/>
        </p:nvSpPr>
        <p:spPr>
          <a:xfrm>
            <a:off x="7450680" y="306967"/>
            <a:ext cx="4942461" cy="494246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8E1557B-C916-3D4A-06A3-5841A72F546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88559" y="1825625"/>
            <a:ext cx="5527626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2CCE7A-44FB-F660-8825-197D91082D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74767" y="1564553"/>
            <a:ext cx="3912433" cy="2427287"/>
          </a:xfrm>
        </p:spPr>
        <p:txBody>
          <a:bodyPr anchor="ctr" anchorCtr="0"/>
          <a:lstStyle>
            <a:lvl1pPr marL="0" indent="0" algn="ctr">
              <a:buNone/>
              <a:defRPr sz="3200" b="1">
                <a:solidFill>
                  <a:schemeClr val="bg2"/>
                </a:solidFill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US"/>
              <a:t>Insert key takeaway/stat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C1156137-AA49-5A7E-6A53-BA37F044CF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8558" y="5985327"/>
            <a:ext cx="11582399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BC45F5E-12A5-546B-9525-4B2038ED8B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8558" y="579495"/>
            <a:ext cx="5527626" cy="436542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358C2E9-9015-AC33-69D5-8027993755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558" y="178971"/>
            <a:ext cx="5527626" cy="397352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</a:lstStyle>
          <a:p>
            <a:r>
              <a:rPr lang="en-US"/>
              <a:t>Insert your slide title in Arial bold 20pt</a:t>
            </a:r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BAF4B446-8AC5-CAE9-37C4-A8D4BF83C7E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285103" y="6458971"/>
            <a:ext cx="1500188" cy="365125"/>
          </a:xfrm>
          <a:solidFill>
            <a:schemeClr val="bg1"/>
          </a:solidFill>
        </p:spPr>
        <p:txBody>
          <a:bodyPr lIns="91440" anchor="ctr"/>
          <a:lstStyle>
            <a:lvl1pPr marL="0" indent="0" algn="l">
              <a:lnSpc>
                <a:spcPct val="80000"/>
              </a:lnSpc>
              <a:buNone/>
              <a:defRPr sz="900" b="0">
                <a:solidFill>
                  <a:schemeClr val="tx1"/>
                </a:solidFill>
              </a:defRPr>
            </a:lvl1pPr>
          </a:lstStyle>
          <a:p>
            <a:r>
              <a:rPr lang="en-US"/>
              <a:t>Partner/</a:t>
            </a:r>
            <a:br>
              <a:rPr lang="en-US"/>
            </a:br>
            <a:r>
              <a:rPr lang="en-US"/>
              <a:t>client logo</a:t>
            </a:r>
          </a:p>
        </p:txBody>
      </p:sp>
    </p:spTree>
    <p:extLst>
      <p:ext uri="{BB962C8B-B14F-4D97-AF65-F5344CB8AC3E}">
        <p14:creationId xmlns:p14="http://schemas.microsoft.com/office/powerpoint/2010/main" val="250975454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obranded_sidebar_orange_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0F962C91-6536-8C92-5712-D8E7D79A1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64" b="-475"/>
          <a:stretch/>
        </p:blipFill>
        <p:spPr>
          <a:xfrm>
            <a:off x="6347681" y="0"/>
            <a:ext cx="5844319" cy="626636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1013006-A4C4-8E9B-582A-F881CD2B33EB}"/>
              </a:ext>
            </a:extLst>
          </p:cNvPr>
          <p:cNvSpPr/>
          <p:nvPr userDrawn="1"/>
        </p:nvSpPr>
        <p:spPr>
          <a:xfrm>
            <a:off x="7450680" y="306967"/>
            <a:ext cx="4942461" cy="494246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8E1557B-C916-3D4A-06A3-5841A72F546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88559" y="1825625"/>
            <a:ext cx="5527626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2CCE7A-44FB-F660-8825-197D91082D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74767" y="1564553"/>
            <a:ext cx="3912433" cy="2427287"/>
          </a:xfrm>
        </p:spPr>
        <p:txBody>
          <a:bodyPr anchor="ctr" anchorCtr="0"/>
          <a:lstStyle>
            <a:lvl1pPr marL="0" indent="0" algn="ctr">
              <a:buNone/>
              <a:defRPr sz="3200" b="1">
                <a:solidFill>
                  <a:schemeClr val="bg2"/>
                </a:solidFill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US"/>
              <a:t>Insert key takeaway/stat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D9262FD-C60D-EB8B-5905-00E41E65FB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8558" y="5985327"/>
            <a:ext cx="11582399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7EE85D7-3A48-D93E-77D4-BBAF47F83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8558" y="579495"/>
            <a:ext cx="5527626" cy="436542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BB6232B-9EB8-AFA1-F4A9-9DD09BF5ED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558" y="178971"/>
            <a:ext cx="5527626" cy="397352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</a:lstStyle>
          <a:p>
            <a:r>
              <a:rPr lang="en-US"/>
              <a:t>Insert your slide title in Arial bold 20pt</a:t>
            </a:r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33C1874A-D560-C0F2-0586-C81BAEBB4B27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285103" y="6458971"/>
            <a:ext cx="1500188" cy="365125"/>
          </a:xfrm>
          <a:solidFill>
            <a:schemeClr val="bg1"/>
          </a:solidFill>
        </p:spPr>
        <p:txBody>
          <a:bodyPr lIns="91440" anchor="ctr"/>
          <a:lstStyle>
            <a:lvl1pPr marL="0" indent="0" algn="l">
              <a:lnSpc>
                <a:spcPct val="80000"/>
              </a:lnSpc>
              <a:buNone/>
              <a:defRPr sz="900" b="0">
                <a:solidFill>
                  <a:schemeClr val="tx1"/>
                </a:solidFill>
              </a:defRPr>
            </a:lvl1pPr>
          </a:lstStyle>
          <a:p>
            <a:r>
              <a:rPr lang="en-US"/>
              <a:t>Partner/</a:t>
            </a:r>
            <a:br>
              <a:rPr lang="en-US"/>
            </a:br>
            <a:r>
              <a:rPr lang="en-US"/>
              <a:t>client logo</a:t>
            </a:r>
          </a:p>
        </p:txBody>
      </p:sp>
    </p:spTree>
    <p:extLst>
      <p:ext uri="{BB962C8B-B14F-4D97-AF65-F5344CB8AC3E}">
        <p14:creationId xmlns:p14="http://schemas.microsoft.com/office/powerpoint/2010/main" val="340628695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obranded_sidebar_violet_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0F962C91-6536-8C92-5712-D8E7D79A1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64" b="-475"/>
          <a:stretch/>
        </p:blipFill>
        <p:spPr>
          <a:xfrm>
            <a:off x="6347681" y="0"/>
            <a:ext cx="5844319" cy="626636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1013006-A4C4-8E9B-582A-F881CD2B33EB}"/>
              </a:ext>
            </a:extLst>
          </p:cNvPr>
          <p:cNvSpPr/>
          <p:nvPr userDrawn="1"/>
        </p:nvSpPr>
        <p:spPr>
          <a:xfrm>
            <a:off x="7450680" y="306967"/>
            <a:ext cx="4942461" cy="494246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8E1557B-C916-3D4A-06A3-5841A72F546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88559" y="1825625"/>
            <a:ext cx="5527626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2CCE7A-44FB-F660-8825-197D91082D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74767" y="1564553"/>
            <a:ext cx="3912433" cy="2427287"/>
          </a:xfrm>
        </p:spPr>
        <p:txBody>
          <a:bodyPr anchor="ctr" anchorCtr="0"/>
          <a:lstStyle>
            <a:lvl1pPr marL="0" indent="0" algn="ctr">
              <a:buNone/>
              <a:defRPr sz="3200" b="1">
                <a:solidFill>
                  <a:schemeClr val="bg2"/>
                </a:solidFill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US"/>
              <a:t>Insert key takeaway/stat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80D82F29-6247-72A9-6731-F72313DD88B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8558" y="5985327"/>
            <a:ext cx="11582399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49ABFB9-219C-B8D3-C483-30EEC54C88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8558" y="579495"/>
            <a:ext cx="5527626" cy="436542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647F1F-16E6-DC6D-968E-E7D6E4A68B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558" y="178971"/>
            <a:ext cx="5527626" cy="397352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</a:lstStyle>
          <a:p>
            <a:r>
              <a:rPr lang="en-US"/>
              <a:t>Insert your slide title in Arial bold 20pt</a:t>
            </a:r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1CE1B922-9320-7481-1C21-D3CB29DFAB0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285103" y="6458971"/>
            <a:ext cx="1500188" cy="365125"/>
          </a:xfrm>
          <a:solidFill>
            <a:schemeClr val="bg1"/>
          </a:solidFill>
        </p:spPr>
        <p:txBody>
          <a:bodyPr lIns="91440" anchor="ctr"/>
          <a:lstStyle>
            <a:lvl1pPr marL="0" indent="0" algn="l">
              <a:lnSpc>
                <a:spcPct val="80000"/>
              </a:lnSpc>
              <a:buNone/>
              <a:defRPr sz="900" b="0">
                <a:solidFill>
                  <a:schemeClr val="tx1"/>
                </a:solidFill>
              </a:defRPr>
            </a:lvl1pPr>
          </a:lstStyle>
          <a:p>
            <a:r>
              <a:rPr lang="en-US"/>
              <a:t>Partner/</a:t>
            </a:r>
            <a:br>
              <a:rPr lang="en-US"/>
            </a:br>
            <a:r>
              <a:rPr lang="en-US"/>
              <a:t>client logo</a:t>
            </a:r>
          </a:p>
        </p:txBody>
      </p:sp>
    </p:spTree>
    <p:extLst>
      <p:ext uri="{BB962C8B-B14F-4D97-AF65-F5344CB8AC3E}">
        <p14:creationId xmlns:p14="http://schemas.microsoft.com/office/powerpoint/2010/main" val="307438725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obranded_sidebar_blue_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hape, circle&#10;&#10;Description automatically generated">
            <a:extLst>
              <a:ext uri="{FF2B5EF4-FFF2-40B4-BE49-F238E27FC236}">
                <a16:creationId xmlns:a16="http://schemas.microsoft.com/office/drawing/2014/main" id="{5EAD1CE0-8C43-3A65-CBE4-F6500A6A3A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64" b="-475"/>
          <a:stretch/>
        </p:blipFill>
        <p:spPr>
          <a:xfrm>
            <a:off x="6347681" y="0"/>
            <a:ext cx="5844319" cy="626636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1013006-A4C4-8E9B-582A-F881CD2B33EB}"/>
              </a:ext>
            </a:extLst>
          </p:cNvPr>
          <p:cNvSpPr/>
          <p:nvPr userDrawn="1"/>
        </p:nvSpPr>
        <p:spPr>
          <a:xfrm>
            <a:off x="7450680" y="306967"/>
            <a:ext cx="4942461" cy="494246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8E1557B-C916-3D4A-06A3-5841A72F546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88559" y="1825625"/>
            <a:ext cx="5527626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12D01FA-DA8D-5F18-9C23-78DF809691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74767" y="1564553"/>
            <a:ext cx="3912433" cy="2427287"/>
          </a:xfrm>
        </p:spPr>
        <p:txBody>
          <a:bodyPr anchor="ctr" anchorCtr="0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US"/>
              <a:t>Insert key takeaway/stat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8A9A9755-A073-6536-4449-60D1A4D624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8558" y="5985327"/>
            <a:ext cx="11582399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8E19CC79-3E4C-BA4B-BDFE-ED4A5100C7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8558" y="579495"/>
            <a:ext cx="5527626" cy="436542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5AF445-F077-CBD3-8676-3C090B01E3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558" y="178971"/>
            <a:ext cx="5527626" cy="397352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</a:lstStyle>
          <a:p>
            <a:r>
              <a:rPr lang="en-US"/>
              <a:t>Insert your slide title in Arial bold 20pt</a:t>
            </a:r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BF142C8D-249F-3239-561F-74FBED378ED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285103" y="6458971"/>
            <a:ext cx="1500188" cy="365125"/>
          </a:xfrm>
          <a:solidFill>
            <a:schemeClr val="bg1"/>
          </a:solidFill>
        </p:spPr>
        <p:txBody>
          <a:bodyPr lIns="91440" anchor="ctr"/>
          <a:lstStyle>
            <a:lvl1pPr marL="0" indent="0" algn="l">
              <a:lnSpc>
                <a:spcPct val="80000"/>
              </a:lnSpc>
              <a:buNone/>
              <a:defRPr sz="900" b="0">
                <a:solidFill>
                  <a:schemeClr val="tx1"/>
                </a:solidFill>
              </a:defRPr>
            </a:lvl1pPr>
          </a:lstStyle>
          <a:p>
            <a:r>
              <a:rPr lang="en-US"/>
              <a:t>Partner/</a:t>
            </a:r>
            <a:br>
              <a:rPr lang="en-US"/>
            </a:br>
            <a:r>
              <a:rPr lang="en-US"/>
              <a:t>client logo</a:t>
            </a:r>
          </a:p>
        </p:txBody>
      </p:sp>
    </p:spTree>
    <p:extLst>
      <p:ext uri="{BB962C8B-B14F-4D97-AF65-F5344CB8AC3E}">
        <p14:creationId xmlns:p14="http://schemas.microsoft.com/office/powerpoint/2010/main" val="398977801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obranded_sidebar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19F0D1BA-1740-8291-3985-752AAB099A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64" b="-475"/>
          <a:stretch/>
        </p:blipFill>
        <p:spPr>
          <a:xfrm>
            <a:off x="6347681" y="0"/>
            <a:ext cx="5844319" cy="626636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8E1557B-C916-3D4A-06A3-5841A72F546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88559" y="1825625"/>
            <a:ext cx="5527626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B8194AC-DDA3-9404-5998-E94D747F0D0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465671" y="321957"/>
            <a:ext cx="4924345" cy="4924346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picture icon to add photo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71A3127B-F843-4C4F-625D-0F595788B99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8558" y="5985327"/>
            <a:ext cx="11582399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4F2467A-B7A4-9968-8AF7-70330EF2A42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8558" y="579495"/>
            <a:ext cx="5527626" cy="436542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4A90B9B-C6D7-5D76-62C9-8C8E2EFB4B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558" y="178971"/>
            <a:ext cx="5527626" cy="397352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</a:lstStyle>
          <a:p>
            <a:r>
              <a:rPr lang="en-US"/>
              <a:t>Insert your slide title in Arial bold 20pt</a:t>
            </a: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2DD4716A-4B99-B646-052D-8DA00C42D15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285103" y="6458971"/>
            <a:ext cx="1500188" cy="365125"/>
          </a:xfrm>
          <a:solidFill>
            <a:schemeClr val="bg1"/>
          </a:solidFill>
        </p:spPr>
        <p:txBody>
          <a:bodyPr lIns="91440" anchor="ctr"/>
          <a:lstStyle>
            <a:lvl1pPr marL="0" indent="0" algn="l">
              <a:lnSpc>
                <a:spcPct val="80000"/>
              </a:lnSpc>
              <a:buNone/>
              <a:defRPr sz="900" b="0">
                <a:solidFill>
                  <a:schemeClr val="tx1"/>
                </a:solidFill>
              </a:defRPr>
            </a:lvl1pPr>
          </a:lstStyle>
          <a:p>
            <a:r>
              <a:rPr lang="en-US"/>
              <a:t>Partner/</a:t>
            </a:r>
            <a:br>
              <a:rPr lang="en-US"/>
            </a:br>
            <a:r>
              <a:rPr lang="en-US"/>
              <a:t>client logo</a:t>
            </a:r>
          </a:p>
        </p:txBody>
      </p:sp>
    </p:spTree>
    <p:extLst>
      <p:ext uri="{BB962C8B-B14F-4D97-AF65-F5344CB8AC3E}">
        <p14:creationId xmlns:p14="http://schemas.microsoft.com/office/powerpoint/2010/main" val="192827909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obranded_content_and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E757F6A-9EA9-44EF-A958-227049104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59" y="1825625"/>
            <a:ext cx="5527626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D8B5F0-3972-9E3F-4A7E-52302351B5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70564" y="-5427"/>
            <a:ext cx="6405671" cy="5331227"/>
          </a:xfrm>
          <a:custGeom>
            <a:avLst/>
            <a:gdLst>
              <a:gd name="connsiteX0" fmla="*/ 415328 w 6405671"/>
              <a:gd name="connsiteY0" fmla="*/ 0 h 5331227"/>
              <a:gd name="connsiteX1" fmla="*/ 6405671 w 6405671"/>
              <a:gd name="connsiteY1" fmla="*/ 0 h 5331227"/>
              <a:gd name="connsiteX2" fmla="*/ 6405671 w 6405671"/>
              <a:gd name="connsiteY2" fmla="*/ 4061829 h 5331227"/>
              <a:gd name="connsiteX3" fmla="*/ 6222234 w 6405671"/>
              <a:gd name="connsiteY3" fmla="*/ 4263661 h 5331227"/>
              <a:gd name="connsiteX4" fmla="*/ 3644900 w 6405671"/>
              <a:gd name="connsiteY4" fmla="*/ 5331227 h 5331227"/>
              <a:gd name="connsiteX5" fmla="*/ 0 w 6405671"/>
              <a:gd name="connsiteY5" fmla="*/ 1686327 h 5331227"/>
              <a:gd name="connsiteX6" fmla="*/ 286435 w 6405671"/>
              <a:gd name="connsiteY6" fmla="*/ 267567 h 533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05671" h="5331227">
                <a:moveTo>
                  <a:pt x="415328" y="0"/>
                </a:moveTo>
                <a:lnTo>
                  <a:pt x="6405671" y="0"/>
                </a:lnTo>
                <a:lnTo>
                  <a:pt x="6405671" y="4061829"/>
                </a:lnTo>
                <a:lnTo>
                  <a:pt x="6222234" y="4263661"/>
                </a:lnTo>
                <a:cubicBezTo>
                  <a:pt x="5562637" y="4923258"/>
                  <a:pt x="4651412" y="5331227"/>
                  <a:pt x="3644900" y="5331227"/>
                </a:cubicBezTo>
                <a:cubicBezTo>
                  <a:pt x="1631877" y="5331227"/>
                  <a:pt x="0" y="3699350"/>
                  <a:pt x="0" y="1686327"/>
                </a:cubicBezTo>
                <a:cubicBezTo>
                  <a:pt x="0" y="1183071"/>
                  <a:pt x="101993" y="703637"/>
                  <a:pt x="286435" y="267567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picture icon to insert photo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AF5AD5C4-11CE-A5B1-68F4-ECE64B4744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8558" y="5985327"/>
            <a:ext cx="11582399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DB62E0-16D5-D693-1EC9-29B8200003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558" y="579495"/>
            <a:ext cx="5527626" cy="436542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0E12C7-8B6B-E7AB-65DE-8993ACC541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558" y="178971"/>
            <a:ext cx="5527626" cy="397352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</a:lstStyle>
          <a:p>
            <a:r>
              <a:rPr lang="en-US"/>
              <a:t>Insert your slide title in Arial bold 20pt</a:t>
            </a:r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C1E76A77-67BC-A002-BE76-D79F6E3A38F9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285103" y="6458971"/>
            <a:ext cx="1500188" cy="365125"/>
          </a:xfrm>
          <a:solidFill>
            <a:schemeClr val="bg1"/>
          </a:solidFill>
        </p:spPr>
        <p:txBody>
          <a:bodyPr lIns="91440" anchor="ctr"/>
          <a:lstStyle>
            <a:lvl1pPr marL="0" indent="0" algn="l">
              <a:lnSpc>
                <a:spcPct val="80000"/>
              </a:lnSpc>
              <a:buNone/>
              <a:defRPr sz="900" b="0">
                <a:solidFill>
                  <a:schemeClr val="tx1"/>
                </a:solidFill>
              </a:defRPr>
            </a:lvl1pPr>
          </a:lstStyle>
          <a:p>
            <a:r>
              <a:rPr lang="en-US"/>
              <a:t>Partner/</a:t>
            </a:r>
            <a:br>
              <a:rPr lang="en-US"/>
            </a:br>
            <a:r>
              <a:rPr lang="en-US"/>
              <a:t>client logo</a:t>
            </a:r>
          </a:p>
        </p:txBody>
      </p:sp>
    </p:spTree>
    <p:extLst>
      <p:ext uri="{BB962C8B-B14F-4D97-AF65-F5344CB8AC3E}">
        <p14:creationId xmlns:p14="http://schemas.microsoft.com/office/powerpoint/2010/main" val="173817870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obranded_content_and_photo_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3CD31E3-1810-8019-E4E8-32E37BC7DE8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EF3752C-36A7-544F-D2EB-65F4FAA7513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6096000" cy="6858000"/>
          </a:xfrm>
          <a:solidFill>
            <a:schemeClr val="tx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picture icon to add photo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03EF4E2-7A7A-0548-85F1-5479B7C9E1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E757F6A-9EA9-44EF-A958-227049104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59" y="1825625"/>
            <a:ext cx="5527626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77EDE7-AEAD-C80E-B46F-DB1E1503E6EC}"/>
              </a:ext>
            </a:extLst>
          </p:cNvPr>
          <p:cNvCxnSpPr>
            <a:cxnSpLocks/>
          </p:cNvCxnSpPr>
          <p:nvPr userDrawn="1"/>
        </p:nvCxnSpPr>
        <p:spPr>
          <a:xfrm>
            <a:off x="278932" y="6395755"/>
            <a:ext cx="55372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77D676D-F2FB-4E29-6862-097B141AD572}"/>
              </a:ext>
            </a:extLst>
          </p:cNvPr>
          <p:cNvSpPr txBox="1"/>
          <p:nvPr userDrawn="1"/>
        </p:nvSpPr>
        <p:spPr>
          <a:xfrm>
            <a:off x="8835025" y="6517927"/>
            <a:ext cx="260123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/>
                </a:solidFill>
              </a:rPr>
              <a:t>© 2024 Nielsen Consumer LLC.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67FD37-CDB2-08A7-64AD-5D8EA73570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128" y="6495103"/>
            <a:ext cx="644652" cy="274320"/>
          </a:xfrm>
          <a:prstGeom prst="rect">
            <a:avLst/>
          </a:prstGeom>
        </p:spPr>
      </p:pic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DB6EEB7D-9CC5-9D43-2008-2795014238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8558" y="5985327"/>
            <a:ext cx="5537253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EF7F2BB9-8A14-A127-85D9-8C884D7626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558" y="579495"/>
            <a:ext cx="5537253" cy="436542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B4DEEEB-841D-9E48-066D-74DF0347A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558" y="178971"/>
            <a:ext cx="5537253" cy="397352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</a:lstStyle>
          <a:p>
            <a:r>
              <a:rPr lang="en-US"/>
              <a:t>Insert your slide title in Arial bold 20pt</a:t>
            </a:r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BEF6C7E0-EEC7-7058-50F7-AB1CD726683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285103" y="6458971"/>
            <a:ext cx="1500188" cy="365125"/>
          </a:xfrm>
          <a:solidFill>
            <a:schemeClr val="bg1"/>
          </a:solidFill>
        </p:spPr>
        <p:txBody>
          <a:bodyPr lIns="91440" anchor="ctr"/>
          <a:lstStyle>
            <a:lvl1pPr marL="0" indent="0" algn="l">
              <a:lnSpc>
                <a:spcPct val="80000"/>
              </a:lnSpc>
              <a:buNone/>
              <a:defRPr sz="900" b="0">
                <a:solidFill>
                  <a:schemeClr val="tx1"/>
                </a:solidFill>
              </a:defRPr>
            </a:lvl1pPr>
          </a:lstStyle>
          <a:p>
            <a:r>
              <a:rPr lang="en-US"/>
              <a:t>Partner/</a:t>
            </a:r>
            <a:br>
              <a:rPr lang="en-US"/>
            </a:br>
            <a:r>
              <a:rPr lang="en-US"/>
              <a:t>client logo</a:t>
            </a:r>
          </a:p>
        </p:txBody>
      </p:sp>
    </p:spTree>
    <p:extLst>
      <p:ext uri="{BB962C8B-B14F-4D97-AF65-F5344CB8AC3E}">
        <p14:creationId xmlns:p14="http://schemas.microsoft.com/office/powerpoint/2010/main" val="2051181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ver_photo_circle_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5CB4A4-7435-1A41-8813-A7FFEC34FA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ue circ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0F0CFD48-64F3-56E8-20FC-87BFA760AB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1543" y="-22550"/>
            <a:ext cx="632045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43803D-31FA-692F-1CDF-A332274BC332}"/>
              </a:ext>
            </a:extLst>
          </p:cNvPr>
          <p:cNvSpPr txBox="1"/>
          <p:nvPr userDrawn="1"/>
        </p:nvSpPr>
        <p:spPr>
          <a:xfrm>
            <a:off x="288558" y="6532236"/>
            <a:ext cx="245845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B856112-0A8A-CB47-1E64-93477A68A70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465671" y="321957"/>
            <a:ext cx="4924345" cy="4924346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picture icon to add photo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4BB1AF6-DC78-953A-74B3-4393988782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8" y="635035"/>
            <a:ext cx="6689729" cy="23876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your presentation title here maximum of three lines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D8E6DAE2-C337-A8F2-2082-DE6607D24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558" y="3114710"/>
            <a:ext cx="6689729" cy="83788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13FFCF2-AF1F-04A2-F663-6DDE4D2FD0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1" y="5695245"/>
            <a:ext cx="1219198" cy="517172"/>
          </a:xfrm>
          <a:prstGeom prst="rect">
            <a:avLst/>
          </a:prstGeom>
        </p:spPr>
      </p:pic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1CD72098-8A9C-6DDA-623D-88ACA639D8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8559" y="4192468"/>
            <a:ext cx="6689728" cy="344384"/>
          </a:xfrm>
        </p:spPr>
        <p:txBody>
          <a:bodyPr tIns="0" bIns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5D2957D4-81EB-DC26-6463-5EADF1A255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8559" y="4560602"/>
            <a:ext cx="6689728" cy="344385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Title/Department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D6FB9EEA-C3E3-431A-8CBC-F0DB2F54B5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559" y="5110167"/>
            <a:ext cx="6689728" cy="344385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9237742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obranded_half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083BD0-CB53-4C20-92B8-5D9B6FB904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6E01A0-2BBF-F43A-B5D1-9E31AF6BC972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03EF4E2-7A7A-0548-85F1-5479B7C9E1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E757F6A-9EA9-44EF-A958-227049104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59" y="1825625"/>
            <a:ext cx="5527626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4B2E6E-E1B5-CE08-FA8B-59B5B1CA44C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59574" y="1825625"/>
            <a:ext cx="5527626" cy="38361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95053F53-3618-E1D1-00A1-47AA56D050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59575" y="178971"/>
            <a:ext cx="5552610" cy="397352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>
              <a:defRPr sz="2400" b="1">
                <a:latin typeface="+mj-lt"/>
              </a:defRPr>
            </a:lvl2pPr>
            <a:lvl3pPr>
              <a:defRPr sz="2400" b="1">
                <a:latin typeface="+mj-lt"/>
              </a:defRPr>
            </a:lvl3pPr>
            <a:lvl4pPr>
              <a:defRPr sz="2400" b="1">
                <a:latin typeface="+mj-lt"/>
              </a:defRPr>
            </a:lvl4pPr>
            <a:lvl5pPr>
              <a:defRPr sz="2400" b="1">
                <a:latin typeface="+mj-lt"/>
              </a:defRPr>
            </a:lvl5pPr>
          </a:lstStyle>
          <a:p>
            <a:pPr lvl="0"/>
            <a:r>
              <a:rPr lang="en-US"/>
              <a:t>Insert your slide title in Arial bold 20pt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C58F92-15EB-DF6A-3AEA-BEF2B4382D47}"/>
              </a:ext>
            </a:extLst>
          </p:cNvPr>
          <p:cNvCxnSpPr>
            <a:cxnSpLocks/>
          </p:cNvCxnSpPr>
          <p:nvPr userDrawn="1"/>
        </p:nvCxnSpPr>
        <p:spPr>
          <a:xfrm>
            <a:off x="278932" y="6395755"/>
            <a:ext cx="55372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D2DDB0C3-FCF3-2CAA-F826-CA712908FC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59574" y="576323"/>
            <a:ext cx="5580746" cy="43971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00B60E-9A49-D43D-A2C5-DA7BD2C3AC45}"/>
              </a:ext>
            </a:extLst>
          </p:cNvPr>
          <p:cNvSpPr txBox="1"/>
          <p:nvPr userDrawn="1"/>
        </p:nvSpPr>
        <p:spPr>
          <a:xfrm>
            <a:off x="8835025" y="6517927"/>
            <a:ext cx="260123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F287E70-6553-34AC-B531-E6C6EE31CB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128" y="6495103"/>
            <a:ext cx="644652" cy="274320"/>
          </a:xfrm>
          <a:prstGeom prst="rect">
            <a:avLst/>
          </a:prstGeom>
        </p:spPr>
      </p:pic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7066202-F363-3C8E-5B43-C4BE65D6B6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8558" y="5985327"/>
            <a:ext cx="5537253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9DF4E8B1-8F35-5AD1-AB74-B468AE1701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8558" y="579495"/>
            <a:ext cx="5537253" cy="436542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4DFC890-B929-EAF9-EDFB-220994626F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558" y="178971"/>
            <a:ext cx="5537253" cy="397352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</a:lstStyle>
          <a:p>
            <a:r>
              <a:rPr lang="en-US"/>
              <a:t>Insert your slide title in Arial bold 20pt</a:t>
            </a:r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CFC6FA41-84D5-4CD1-25A2-0A882A26902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285103" y="6458971"/>
            <a:ext cx="1500188" cy="365125"/>
          </a:xfrm>
          <a:solidFill>
            <a:schemeClr val="bg1"/>
          </a:solidFill>
        </p:spPr>
        <p:txBody>
          <a:bodyPr lIns="91440" anchor="ctr"/>
          <a:lstStyle>
            <a:lvl1pPr marL="0" indent="0" algn="l">
              <a:lnSpc>
                <a:spcPct val="80000"/>
              </a:lnSpc>
              <a:buNone/>
              <a:defRPr sz="900" b="0">
                <a:solidFill>
                  <a:schemeClr val="tx1"/>
                </a:solidFill>
              </a:defRPr>
            </a:lvl1pPr>
          </a:lstStyle>
          <a:p>
            <a:r>
              <a:rPr lang="en-US"/>
              <a:t>Partner/</a:t>
            </a:r>
            <a:br>
              <a:rPr lang="en-US"/>
            </a:br>
            <a:r>
              <a:rPr lang="en-US"/>
              <a:t>client logo</a:t>
            </a:r>
          </a:p>
        </p:txBody>
      </p:sp>
    </p:spTree>
    <p:extLst>
      <p:ext uri="{BB962C8B-B14F-4D97-AF65-F5344CB8AC3E}">
        <p14:creationId xmlns:p14="http://schemas.microsoft.com/office/powerpoint/2010/main" val="358017829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obranded_half_deep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083BD0-CB53-4C20-92B8-5D9B6FB904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6E01A0-2BBF-F43A-B5D1-9E31AF6BC972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03EF4E2-7A7A-0548-85F1-5479B7C9E1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E757F6A-9EA9-44EF-A958-227049104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59" y="1825625"/>
            <a:ext cx="5527626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4B2E6E-E1B5-CE08-FA8B-59B5B1CA44C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59574" y="1825625"/>
            <a:ext cx="5527626" cy="38361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C58F92-15EB-DF6A-3AEA-BEF2B4382D47}"/>
              </a:ext>
            </a:extLst>
          </p:cNvPr>
          <p:cNvCxnSpPr>
            <a:cxnSpLocks/>
          </p:cNvCxnSpPr>
          <p:nvPr userDrawn="1"/>
        </p:nvCxnSpPr>
        <p:spPr>
          <a:xfrm>
            <a:off x="278932" y="6395755"/>
            <a:ext cx="55372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FC0542-F803-6E54-6294-B0DB14311818}"/>
              </a:ext>
            </a:extLst>
          </p:cNvPr>
          <p:cNvSpPr txBox="1"/>
          <p:nvPr userDrawn="1"/>
        </p:nvSpPr>
        <p:spPr>
          <a:xfrm>
            <a:off x="8835025" y="6517927"/>
            <a:ext cx="260123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2EB802-3346-E39B-2509-EAC573AA62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128" y="6495103"/>
            <a:ext cx="644652" cy="274320"/>
          </a:xfrm>
          <a:prstGeom prst="rect">
            <a:avLst/>
          </a:prstGeom>
        </p:spPr>
      </p:pic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2BFC318-B682-8A6C-0500-7F861A6B2C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8558" y="5985327"/>
            <a:ext cx="5537253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0F5E0947-70F6-3BEF-C68C-F8AAA3AAF8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59575" y="178971"/>
            <a:ext cx="5552610" cy="397352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>
              <a:defRPr sz="2400" b="1">
                <a:latin typeface="+mj-lt"/>
              </a:defRPr>
            </a:lvl2pPr>
            <a:lvl3pPr>
              <a:defRPr sz="2400" b="1">
                <a:latin typeface="+mj-lt"/>
              </a:defRPr>
            </a:lvl3pPr>
            <a:lvl4pPr>
              <a:defRPr sz="2400" b="1">
                <a:latin typeface="+mj-lt"/>
              </a:defRPr>
            </a:lvl4pPr>
            <a:lvl5pPr>
              <a:defRPr sz="2400" b="1">
                <a:latin typeface="+mj-lt"/>
              </a:defRPr>
            </a:lvl5pPr>
          </a:lstStyle>
          <a:p>
            <a:pPr lvl="0"/>
            <a:r>
              <a:rPr lang="en-US"/>
              <a:t>Insert your slide title in Arial bold 20pt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56E41E3E-E988-5AAD-A3FB-D42472E3E6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59574" y="576323"/>
            <a:ext cx="5580746" cy="43971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308DE5AC-BB0D-8837-136E-8AF4E617F3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8558" y="579495"/>
            <a:ext cx="5537253" cy="436542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D686C53-3C4A-4856-FDBD-DEDB3F729A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558" y="178971"/>
            <a:ext cx="5537253" cy="397352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</a:lstStyle>
          <a:p>
            <a:r>
              <a:rPr lang="en-US"/>
              <a:t>Insert your slide title in Arial bold 20pt</a:t>
            </a:r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C963D0DC-364D-0DFC-BADE-7FECC367B366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285103" y="6458971"/>
            <a:ext cx="1500188" cy="365125"/>
          </a:xfrm>
          <a:solidFill>
            <a:schemeClr val="bg1"/>
          </a:solidFill>
        </p:spPr>
        <p:txBody>
          <a:bodyPr lIns="91440" anchor="ctr"/>
          <a:lstStyle>
            <a:lvl1pPr marL="0" indent="0" algn="l">
              <a:lnSpc>
                <a:spcPct val="80000"/>
              </a:lnSpc>
              <a:buNone/>
              <a:defRPr sz="900" b="0">
                <a:solidFill>
                  <a:schemeClr val="tx1"/>
                </a:solidFill>
              </a:defRPr>
            </a:lvl1pPr>
          </a:lstStyle>
          <a:p>
            <a:r>
              <a:rPr lang="en-US"/>
              <a:t>Partner/</a:t>
            </a:r>
            <a:br>
              <a:rPr lang="en-US"/>
            </a:br>
            <a:r>
              <a:rPr lang="en-US"/>
              <a:t>client logo</a:t>
            </a:r>
          </a:p>
        </p:txBody>
      </p:sp>
    </p:spTree>
    <p:extLst>
      <p:ext uri="{BB962C8B-B14F-4D97-AF65-F5344CB8AC3E}">
        <p14:creationId xmlns:p14="http://schemas.microsoft.com/office/powerpoint/2010/main" val="285011363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obranded_half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083BD0-CB53-4C20-92B8-5D9B6FB904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6E01A0-2BBF-F43A-B5D1-9E31AF6BC972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77EDE7-AEAD-C80E-B46F-DB1E1503E6EC}"/>
              </a:ext>
            </a:extLst>
          </p:cNvPr>
          <p:cNvCxnSpPr>
            <a:cxnSpLocks/>
          </p:cNvCxnSpPr>
          <p:nvPr userDrawn="1"/>
        </p:nvCxnSpPr>
        <p:spPr>
          <a:xfrm>
            <a:off x="278932" y="6395755"/>
            <a:ext cx="116148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E757F6A-9EA9-44EF-A958-227049104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59" y="1825625"/>
            <a:ext cx="5527626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4B2E6E-E1B5-CE08-FA8B-59B5B1CA44C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59574" y="1825625"/>
            <a:ext cx="5527626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0D49C1-E8FD-4100-6077-590D74316FB9}"/>
              </a:ext>
            </a:extLst>
          </p:cNvPr>
          <p:cNvSpPr txBox="1"/>
          <p:nvPr userDrawn="1"/>
        </p:nvSpPr>
        <p:spPr>
          <a:xfrm>
            <a:off x="8835025" y="6517927"/>
            <a:ext cx="260123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23E778F-48DD-4F11-15D3-BC47F1B14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128" y="6495103"/>
            <a:ext cx="644652" cy="274320"/>
          </a:xfrm>
          <a:prstGeom prst="rect">
            <a:avLst/>
          </a:prstGeom>
        </p:spPr>
      </p:pic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6AC6AD-C4F2-F6FF-6F7B-8A44A44982F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8558" y="5985327"/>
            <a:ext cx="11582399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6A6C0979-2BD2-C03B-6B71-E8AD10273F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59575" y="178971"/>
            <a:ext cx="5552610" cy="397352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>
              <a:defRPr sz="2400" b="1">
                <a:latin typeface="+mj-lt"/>
              </a:defRPr>
            </a:lvl2pPr>
            <a:lvl3pPr>
              <a:defRPr sz="2400" b="1">
                <a:latin typeface="+mj-lt"/>
              </a:defRPr>
            </a:lvl3pPr>
            <a:lvl4pPr>
              <a:defRPr sz="2400" b="1">
                <a:latin typeface="+mj-lt"/>
              </a:defRPr>
            </a:lvl4pPr>
            <a:lvl5pPr>
              <a:defRPr sz="2400" b="1">
                <a:latin typeface="+mj-lt"/>
              </a:defRPr>
            </a:lvl5pPr>
          </a:lstStyle>
          <a:p>
            <a:pPr lvl="0"/>
            <a:r>
              <a:rPr lang="en-US"/>
              <a:t>Insert your slide title in Arial bold 20pt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4A3D0FAE-E229-7018-93B3-C0AF25E639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59574" y="576323"/>
            <a:ext cx="5580746" cy="43971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36BBC8CE-5633-09AF-7152-3719FD92EB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8558" y="579495"/>
            <a:ext cx="5537253" cy="436542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5D76F3C-D010-68D3-984D-E588033F9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558" y="178971"/>
            <a:ext cx="5537253" cy="397352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</a:lstStyle>
          <a:p>
            <a:r>
              <a:rPr lang="en-US"/>
              <a:t>Insert your slide title in Arial bold 20pt</a:t>
            </a:r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D22BB85F-3F64-306C-78DD-D83E83C070B6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285103" y="6458971"/>
            <a:ext cx="1500188" cy="365125"/>
          </a:xfrm>
          <a:solidFill>
            <a:schemeClr val="bg1"/>
          </a:solidFill>
        </p:spPr>
        <p:txBody>
          <a:bodyPr lIns="91440" anchor="ctr"/>
          <a:lstStyle>
            <a:lvl1pPr marL="0" indent="0" algn="l">
              <a:lnSpc>
                <a:spcPct val="80000"/>
              </a:lnSpc>
              <a:buNone/>
              <a:defRPr sz="900" b="0">
                <a:solidFill>
                  <a:schemeClr val="tx1"/>
                </a:solidFill>
              </a:defRPr>
            </a:lvl1pPr>
          </a:lstStyle>
          <a:p>
            <a:r>
              <a:rPr lang="en-US"/>
              <a:t>Partner/</a:t>
            </a:r>
            <a:br>
              <a:rPr lang="en-US"/>
            </a:br>
            <a:r>
              <a:rPr lang="en-US"/>
              <a:t>client logo</a:t>
            </a:r>
          </a:p>
        </p:txBody>
      </p:sp>
    </p:spTree>
    <p:extLst>
      <p:ext uri="{BB962C8B-B14F-4D97-AF65-F5344CB8AC3E}">
        <p14:creationId xmlns:p14="http://schemas.microsoft.com/office/powerpoint/2010/main" val="224219582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obranded_half_lt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083BD0-CB53-4C20-92B8-5D9B6FB904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6E01A0-2BBF-F43A-B5D1-9E31AF6BC972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AC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77EDE7-AEAD-C80E-B46F-DB1E1503E6EC}"/>
              </a:ext>
            </a:extLst>
          </p:cNvPr>
          <p:cNvCxnSpPr>
            <a:cxnSpLocks/>
          </p:cNvCxnSpPr>
          <p:nvPr userDrawn="1"/>
        </p:nvCxnSpPr>
        <p:spPr>
          <a:xfrm>
            <a:off x="278932" y="6395755"/>
            <a:ext cx="116148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E757F6A-9EA9-44EF-A958-227049104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59" y="1825625"/>
            <a:ext cx="5527626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4B2E6E-E1B5-CE08-FA8B-59B5B1CA44C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59574" y="1825625"/>
            <a:ext cx="5527626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2DAE71-2983-34FD-663C-6E97AE5A8A97}"/>
              </a:ext>
            </a:extLst>
          </p:cNvPr>
          <p:cNvSpPr txBox="1"/>
          <p:nvPr userDrawn="1"/>
        </p:nvSpPr>
        <p:spPr>
          <a:xfrm>
            <a:off x="8835025" y="6517927"/>
            <a:ext cx="260123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778B45-8CEC-C5EE-D89D-3C627C467D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128" y="6495103"/>
            <a:ext cx="644652" cy="274320"/>
          </a:xfrm>
          <a:prstGeom prst="rect">
            <a:avLst/>
          </a:prstGeom>
        </p:spPr>
      </p:pic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8E513481-19B3-D642-E3CD-6271958BC1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8558" y="5985327"/>
            <a:ext cx="11582399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84A1B13B-F468-9DD3-E390-FE70322374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59575" y="178971"/>
            <a:ext cx="5552610" cy="397352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>
              <a:defRPr sz="2400" b="1">
                <a:latin typeface="+mj-lt"/>
              </a:defRPr>
            </a:lvl2pPr>
            <a:lvl3pPr>
              <a:defRPr sz="2400" b="1">
                <a:latin typeface="+mj-lt"/>
              </a:defRPr>
            </a:lvl3pPr>
            <a:lvl4pPr>
              <a:defRPr sz="2400" b="1">
                <a:latin typeface="+mj-lt"/>
              </a:defRPr>
            </a:lvl4pPr>
            <a:lvl5pPr>
              <a:defRPr sz="2400" b="1">
                <a:latin typeface="+mj-lt"/>
              </a:defRPr>
            </a:lvl5pPr>
          </a:lstStyle>
          <a:p>
            <a:pPr lvl="0"/>
            <a:r>
              <a:rPr lang="en-US"/>
              <a:t>Insert your slide title in Arial bold 20pt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E4C21BE-A62B-885D-12C3-E14CBE50E9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59574" y="576323"/>
            <a:ext cx="5580746" cy="43971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5ECE9D8F-7472-1CD9-04C2-C6C601670BD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8558" y="579495"/>
            <a:ext cx="5537253" cy="436542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E34A2405-5937-A40D-BD28-25B17DBA74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558" y="178971"/>
            <a:ext cx="5537253" cy="397352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Insert your slide title in Arial bold 20pt</a:t>
            </a:r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11AEE84E-D155-4594-1DCE-F64C56B2ED76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285103" y="6458971"/>
            <a:ext cx="1500188" cy="365125"/>
          </a:xfrm>
          <a:solidFill>
            <a:schemeClr val="bg1"/>
          </a:solidFill>
        </p:spPr>
        <p:txBody>
          <a:bodyPr lIns="91440" anchor="ctr"/>
          <a:lstStyle>
            <a:lvl1pPr marL="0" indent="0" algn="l">
              <a:lnSpc>
                <a:spcPct val="80000"/>
              </a:lnSpc>
              <a:buNone/>
              <a:defRPr sz="900" b="0">
                <a:solidFill>
                  <a:schemeClr val="tx1"/>
                </a:solidFill>
              </a:defRPr>
            </a:lvl1pPr>
          </a:lstStyle>
          <a:p>
            <a:r>
              <a:rPr lang="en-US"/>
              <a:t>Partner/</a:t>
            </a:r>
            <a:br>
              <a:rPr lang="en-US"/>
            </a:br>
            <a:r>
              <a:rPr lang="en-US"/>
              <a:t>client logo</a:t>
            </a:r>
          </a:p>
        </p:txBody>
      </p:sp>
    </p:spTree>
    <p:extLst>
      <p:ext uri="{BB962C8B-B14F-4D97-AF65-F5344CB8AC3E}">
        <p14:creationId xmlns:p14="http://schemas.microsoft.com/office/powerpoint/2010/main" val="163301234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obranded_half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083BD0-CB53-4C20-92B8-5D9B6FB904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6E01A0-2BBF-F43A-B5D1-9E31AF6BC972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9BF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77EDE7-AEAD-C80E-B46F-DB1E1503E6EC}"/>
              </a:ext>
            </a:extLst>
          </p:cNvPr>
          <p:cNvCxnSpPr>
            <a:cxnSpLocks/>
          </p:cNvCxnSpPr>
          <p:nvPr userDrawn="1"/>
        </p:nvCxnSpPr>
        <p:spPr>
          <a:xfrm>
            <a:off x="278932" y="6395755"/>
            <a:ext cx="116148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E757F6A-9EA9-44EF-A958-227049104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59" y="1825625"/>
            <a:ext cx="5527626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4B2E6E-E1B5-CE08-FA8B-59B5B1CA44C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59574" y="1825625"/>
            <a:ext cx="5527626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1486C1-A975-5880-4C54-03DD13A9F7F3}"/>
              </a:ext>
            </a:extLst>
          </p:cNvPr>
          <p:cNvSpPr txBox="1"/>
          <p:nvPr userDrawn="1"/>
        </p:nvSpPr>
        <p:spPr>
          <a:xfrm>
            <a:off x="8835025" y="6517927"/>
            <a:ext cx="260123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713DBF5-505B-D783-24AC-ABF2407B2B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128" y="6495103"/>
            <a:ext cx="644652" cy="274320"/>
          </a:xfrm>
          <a:prstGeom prst="rect">
            <a:avLst/>
          </a:prstGeom>
        </p:spPr>
      </p:pic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4BC52F0A-FEF5-7664-E4A1-D4BF689E75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8558" y="5985327"/>
            <a:ext cx="11582399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F6B99AF8-C353-FA75-7695-E85E6F1D16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59575" y="178971"/>
            <a:ext cx="5552610" cy="397352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>
              <a:defRPr sz="2400" b="1">
                <a:latin typeface="+mj-lt"/>
              </a:defRPr>
            </a:lvl2pPr>
            <a:lvl3pPr>
              <a:defRPr sz="2400" b="1">
                <a:latin typeface="+mj-lt"/>
              </a:defRPr>
            </a:lvl3pPr>
            <a:lvl4pPr>
              <a:defRPr sz="2400" b="1">
                <a:latin typeface="+mj-lt"/>
              </a:defRPr>
            </a:lvl4pPr>
            <a:lvl5pPr>
              <a:defRPr sz="2400" b="1">
                <a:latin typeface="+mj-lt"/>
              </a:defRPr>
            </a:lvl5pPr>
          </a:lstStyle>
          <a:p>
            <a:pPr lvl="0"/>
            <a:r>
              <a:rPr lang="en-US"/>
              <a:t>Insert your slide title in Arial bold 20pt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2844E97B-52E4-F43B-0202-92973DE8E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59574" y="576323"/>
            <a:ext cx="5580746" cy="43971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7F498CF-4BFB-E7EA-A5AC-E2FFC8C15A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8558" y="579495"/>
            <a:ext cx="5537253" cy="436542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FD7D570-786D-BE85-5674-AAE488A93F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558" y="178971"/>
            <a:ext cx="5537253" cy="397352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Insert your slide title in Arial bold 20pt</a:t>
            </a:r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64B95538-329D-A5EC-A799-9A0B62C8161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285103" y="6458971"/>
            <a:ext cx="1500188" cy="365125"/>
          </a:xfrm>
          <a:solidFill>
            <a:schemeClr val="bg1"/>
          </a:solidFill>
        </p:spPr>
        <p:txBody>
          <a:bodyPr lIns="91440" anchor="ctr"/>
          <a:lstStyle>
            <a:lvl1pPr marL="0" indent="0" algn="l">
              <a:lnSpc>
                <a:spcPct val="80000"/>
              </a:lnSpc>
              <a:buNone/>
              <a:defRPr sz="900" b="0">
                <a:solidFill>
                  <a:schemeClr val="tx1"/>
                </a:solidFill>
              </a:defRPr>
            </a:lvl1pPr>
          </a:lstStyle>
          <a:p>
            <a:r>
              <a:rPr lang="en-US"/>
              <a:t>Partner/</a:t>
            </a:r>
            <a:br>
              <a:rPr lang="en-US"/>
            </a:br>
            <a:r>
              <a:rPr lang="en-US"/>
              <a:t>client logo</a:t>
            </a:r>
          </a:p>
        </p:txBody>
      </p:sp>
    </p:spTree>
    <p:extLst>
      <p:ext uri="{BB962C8B-B14F-4D97-AF65-F5344CB8AC3E}">
        <p14:creationId xmlns:p14="http://schemas.microsoft.com/office/powerpoint/2010/main" val="321670955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obranded_half_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083BD0-CB53-4C20-92B8-5D9B6FB904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6E01A0-2BBF-F43A-B5D1-9E31AF6BC972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BDD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77EDE7-AEAD-C80E-B46F-DB1E1503E6EC}"/>
              </a:ext>
            </a:extLst>
          </p:cNvPr>
          <p:cNvCxnSpPr>
            <a:cxnSpLocks/>
          </p:cNvCxnSpPr>
          <p:nvPr userDrawn="1"/>
        </p:nvCxnSpPr>
        <p:spPr>
          <a:xfrm>
            <a:off x="278932" y="6395755"/>
            <a:ext cx="116148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E757F6A-9EA9-44EF-A958-227049104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59" y="1825625"/>
            <a:ext cx="5527626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4B2E6E-E1B5-CE08-FA8B-59B5B1CA44C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59574" y="1825625"/>
            <a:ext cx="5527626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CE258B-CBCD-8DC5-1665-1A4555B76CDA}"/>
              </a:ext>
            </a:extLst>
          </p:cNvPr>
          <p:cNvSpPr txBox="1"/>
          <p:nvPr userDrawn="1"/>
        </p:nvSpPr>
        <p:spPr>
          <a:xfrm>
            <a:off x="8835025" y="6517927"/>
            <a:ext cx="260123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BF0D2EB-1B50-4485-D568-744E539C80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128" y="6495103"/>
            <a:ext cx="644652" cy="274320"/>
          </a:xfrm>
          <a:prstGeom prst="rect">
            <a:avLst/>
          </a:prstGeom>
        </p:spPr>
      </p:pic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5CB9B4E-B4A9-BA47-5A00-8E523D2A8C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8558" y="5985327"/>
            <a:ext cx="11582399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57DAED8-04EE-E553-65D0-FECCE34836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59575" y="178971"/>
            <a:ext cx="5552610" cy="397352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>
              <a:defRPr sz="2400" b="1">
                <a:latin typeface="+mj-lt"/>
              </a:defRPr>
            </a:lvl2pPr>
            <a:lvl3pPr>
              <a:defRPr sz="2400" b="1">
                <a:latin typeface="+mj-lt"/>
              </a:defRPr>
            </a:lvl3pPr>
            <a:lvl4pPr>
              <a:defRPr sz="2400" b="1">
                <a:latin typeface="+mj-lt"/>
              </a:defRPr>
            </a:lvl4pPr>
            <a:lvl5pPr>
              <a:defRPr sz="2400" b="1">
                <a:latin typeface="+mj-lt"/>
              </a:defRPr>
            </a:lvl5pPr>
          </a:lstStyle>
          <a:p>
            <a:pPr lvl="0"/>
            <a:r>
              <a:rPr lang="en-US"/>
              <a:t>Insert your slide title in Arial bold 20pt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83E20CC-AB43-4C23-8A3C-9F0A750FF7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59574" y="576323"/>
            <a:ext cx="5580746" cy="43971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B111580-3FC2-E4E7-0EE7-D9E1E7010ED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8558" y="579495"/>
            <a:ext cx="5537253" cy="436542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2D480B4-03FC-5DE6-C1B7-A075AF87A7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558" y="178971"/>
            <a:ext cx="5537253" cy="397352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Insert your slide title in Arial bold 20pt</a:t>
            </a:r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7B13EAD3-6070-73A6-B2A9-9CA9DE4A595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285103" y="6458971"/>
            <a:ext cx="1500188" cy="365125"/>
          </a:xfrm>
          <a:solidFill>
            <a:schemeClr val="bg1"/>
          </a:solidFill>
        </p:spPr>
        <p:txBody>
          <a:bodyPr lIns="91440" anchor="ctr"/>
          <a:lstStyle>
            <a:lvl1pPr marL="0" indent="0" algn="l">
              <a:lnSpc>
                <a:spcPct val="80000"/>
              </a:lnSpc>
              <a:buNone/>
              <a:defRPr sz="900" b="0">
                <a:solidFill>
                  <a:schemeClr val="tx1"/>
                </a:solidFill>
              </a:defRPr>
            </a:lvl1pPr>
          </a:lstStyle>
          <a:p>
            <a:r>
              <a:rPr lang="en-US"/>
              <a:t>Partner/</a:t>
            </a:r>
            <a:br>
              <a:rPr lang="en-US"/>
            </a:br>
            <a:r>
              <a:rPr lang="en-US"/>
              <a:t>client logo</a:t>
            </a:r>
          </a:p>
        </p:txBody>
      </p:sp>
    </p:spTree>
    <p:extLst>
      <p:ext uri="{BB962C8B-B14F-4D97-AF65-F5344CB8AC3E}">
        <p14:creationId xmlns:p14="http://schemas.microsoft.com/office/powerpoint/2010/main" val="379188981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obranded_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D9DBEDE-BAB0-604C-FFCD-9B78E43DEB4D}"/>
              </a:ext>
            </a:extLst>
          </p:cNvPr>
          <p:cNvGrpSpPr/>
          <p:nvPr userDrawn="1"/>
        </p:nvGrpSpPr>
        <p:grpSpPr>
          <a:xfrm>
            <a:off x="3936001" y="1448418"/>
            <a:ext cx="8256000" cy="4327900"/>
            <a:chOff x="3936001" y="1448418"/>
            <a:chExt cx="8256000" cy="4327900"/>
          </a:xfrm>
        </p:grpSpPr>
        <p:pic>
          <p:nvPicPr>
            <p:cNvPr id="4" name="Shape">
              <a:extLst>
                <a:ext uri="{FF2B5EF4-FFF2-40B4-BE49-F238E27FC236}">
                  <a16:creationId xmlns:a16="http://schemas.microsoft.com/office/drawing/2014/main" id="{9C99B962-82E7-D621-A6EE-293DE917E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3936001" y="1448418"/>
              <a:ext cx="8256000" cy="43279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CB1AD3-1559-522D-9306-F7DFC599041F}"/>
                </a:ext>
              </a:extLst>
            </p:cNvPr>
            <p:cNvSpPr/>
            <p:nvPr userDrawn="1"/>
          </p:nvSpPr>
          <p:spPr>
            <a:xfrm>
              <a:off x="7892321" y="5403954"/>
              <a:ext cx="329784" cy="74951"/>
            </a:xfrm>
            <a:prstGeom prst="rect">
              <a:avLst/>
            </a:prstGeom>
            <a:solidFill>
              <a:srgbClr val="2D2D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98D61-E26E-644F-9C2C-DFBD31B6C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59" y="1825625"/>
            <a:ext cx="3684352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90678F05-80CC-A3DE-FAE5-0A6E66AB8B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8558" y="1351231"/>
            <a:ext cx="3684352" cy="436542"/>
          </a:xfrm>
        </p:spPr>
        <p:txBody>
          <a:bodyPr anchor="b" anchorCtr="0"/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column header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EEA58B3-EB48-100A-0C56-E4672EB8D1D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5143500" y="1559544"/>
            <a:ext cx="5842000" cy="3771900"/>
          </a:xfrm>
          <a:prstGeom prst="roundRect">
            <a:avLst>
              <a:gd name="adj" fmla="val 2189"/>
            </a:avLst>
          </a:prstGeom>
          <a:solidFill>
            <a:schemeClr val="tx1"/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 Click picture icon to add photo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27F493CE-C3A5-A696-C506-892780AA58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8558" y="5985327"/>
            <a:ext cx="11582399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23F661E-19FC-F691-5CD5-E5D6D53A7A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558" y="579495"/>
            <a:ext cx="11582400" cy="436542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11CCD54-0433-2F76-2DE8-4AD4B3369B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558" y="178971"/>
            <a:ext cx="11582400" cy="397352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</a:lstStyle>
          <a:p>
            <a:r>
              <a:rPr lang="en-US"/>
              <a:t>Insert your slide title in Arial bold 20pt</a:t>
            </a:r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6CA9B7FA-A67C-7C2D-058E-F8AC50E3F7C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285103" y="6458971"/>
            <a:ext cx="1500188" cy="365125"/>
          </a:xfrm>
          <a:solidFill>
            <a:schemeClr val="bg1"/>
          </a:solidFill>
        </p:spPr>
        <p:txBody>
          <a:bodyPr lIns="91440" anchor="ctr"/>
          <a:lstStyle>
            <a:lvl1pPr marL="0" indent="0" algn="l">
              <a:lnSpc>
                <a:spcPct val="80000"/>
              </a:lnSpc>
              <a:buNone/>
              <a:defRPr sz="900" b="0">
                <a:solidFill>
                  <a:schemeClr val="tx1"/>
                </a:solidFill>
              </a:defRPr>
            </a:lvl1pPr>
          </a:lstStyle>
          <a:p>
            <a:r>
              <a:rPr lang="en-US"/>
              <a:t>Partner/</a:t>
            </a:r>
            <a:br>
              <a:rPr lang="en-US"/>
            </a:br>
            <a:r>
              <a:rPr lang="en-US"/>
              <a:t>client logo</a:t>
            </a:r>
          </a:p>
        </p:txBody>
      </p:sp>
    </p:spTree>
    <p:extLst>
      <p:ext uri="{BB962C8B-B14F-4D97-AF65-F5344CB8AC3E}">
        <p14:creationId xmlns:p14="http://schemas.microsoft.com/office/powerpoint/2010/main" val="404674401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obranded_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98D61-E26E-644F-9C2C-DFBD31B6C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58" y="1825625"/>
            <a:ext cx="5807441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90678F05-80CC-A3DE-FAE5-0A6E66AB8B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8557" y="1351231"/>
            <a:ext cx="5807441" cy="436542"/>
          </a:xfrm>
        </p:spPr>
        <p:txBody>
          <a:bodyPr anchor="b" anchorCtr="0"/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column header</a:t>
            </a:r>
          </a:p>
        </p:txBody>
      </p:sp>
      <p:pic>
        <p:nvPicPr>
          <p:cNvPr id="10" name="Shape">
            <a:extLst>
              <a:ext uri="{FF2B5EF4-FFF2-40B4-BE49-F238E27FC236}">
                <a16:creationId xmlns:a16="http://schemas.microsoft.com/office/drawing/2014/main" id="{BA772A05-DBA6-5F58-4099-03BF28EF9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710052" y="1197507"/>
            <a:ext cx="3096000" cy="4787820"/>
          </a:xfrm>
          <a:prstGeom prst="rect">
            <a:avLst/>
          </a:prstGeom>
        </p:spPr>
      </p:pic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8BA8C928-F0D4-761C-2699-B88282D1CCB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8227612" y="1288629"/>
            <a:ext cx="2057400" cy="4450080"/>
          </a:xfrm>
          <a:prstGeom prst="roundRect">
            <a:avLst>
              <a:gd name="adj" fmla="val 12964"/>
            </a:avLst>
          </a:prstGeom>
          <a:solidFill>
            <a:schemeClr val="tx1"/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 Click picture icon to add photo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7BFE6B16-52C0-0F95-6471-8ECF8562CD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8558" y="5985327"/>
            <a:ext cx="11582399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B97EEA-F0C4-4A56-A945-C5B40DE915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558" y="579495"/>
            <a:ext cx="11582400" cy="436542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56C3E77-E9CE-47CC-83BF-6304705D7E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558" y="178971"/>
            <a:ext cx="11582400" cy="397352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</a:lstStyle>
          <a:p>
            <a:r>
              <a:rPr lang="en-US"/>
              <a:t>Insert your slide title in Arial bold 20pt</a:t>
            </a:r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D2A7E26B-CF70-A243-E3E4-F34C8F875836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285103" y="6458971"/>
            <a:ext cx="1500188" cy="365125"/>
          </a:xfrm>
          <a:solidFill>
            <a:schemeClr val="bg1"/>
          </a:solidFill>
        </p:spPr>
        <p:txBody>
          <a:bodyPr lIns="91440" anchor="ctr"/>
          <a:lstStyle>
            <a:lvl1pPr marL="0" indent="0" algn="l">
              <a:lnSpc>
                <a:spcPct val="80000"/>
              </a:lnSpc>
              <a:buNone/>
              <a:defRPr sz="900" b="0">
                <a:solidFill>
                  <a:schemeClr val="tx1"/>
                </a:solidFill>
              </a:defRPr>
            </a:lvl1pPr>
          </a:lstStyle>
          <a:p>
            <a:r>
              <a:rPr lang="en-US"/>
              <a:t>Partner/</a:t>
            </a:r>
            <a:br>
              <a:rPr lang="en-US"/>
            </a:br>
            <a:r>
              <a:rPr lang="en-US"/>
              <a:t>client logo</a:t>
            </a:r>
          </a:p>
        </p:txBody>
      </p:sp>
    </p:spTree>
    <p:extLst>
      <p:ext uri="{BB962C8B-B14F-4D97-AF65-F5344CB8AC3E}">
        <p14:creationId xmlns:p14="http://schemas.microsoft.com/office/powerpoint/2010/main" val="372408000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obranded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18D8CFBE-FA82-9696-CA96-11C6E0C64DB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8558" y="5985327"/>
            <a:ext cx="11582399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88625376-94C1-6B47-C875-35C315AB9F7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285103" y="6458971"/>
            <a:ext cx="1500188" cy="365125"/>
          </a:xfrm>
          <a:solidFill>
            <a:schemeClr val="bg1"/>
          </a:solidFill>
        </p:spPr>
        <p:txBody>
          <a:bodyPr lIns="91440" anchor="ctr"/>
          <a:lstStyle>
            <a:lvl1pPr marL="0" indent="0" algn="l">
              <a:lnSpc>
                <a:spcPct val="80000"/>
              </a:lnSpc>
              <a:buNone/>
              <a:defRPr sz="900" b="0">
                <a:solidFill>
                  <a:schemeClr val="tx1"/>
                </a:solidFill>
              </a:defRPr>
            </a:lvl1pPr>
          </a:lstStyle>
          <a:p>
            <a:r>
              <a:rPr lang="en-US"/>
              <a:t>Partner/</a:t>
            </a:r>
            <a:br>
              <a:rPr lang="en-US"/>
            </a:br>
            <a:r>
              <a:rPr lang="en-US"/>
              <a:t>client logo</a:t>
            </a:r>
          </a:p>
        </p:txBody>
      </p:sp>
    </p:spTree>
    <p:extLst>
      <p:ext uri="{BB962C8B-B14F-4D97-AF65-F5344CB8AC3E}">
        <p14:creationId xmlns:p14="http://schemas.microsoft.com/office/powerpoint/2010/main" val="46404854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obranded_thank_you_gre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5CB4A4-7435-1A41-8813-A7FFEC34FA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CF928130-74A2-EFBD-3E8D-68B5F500D5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1219199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151AF7-737A-1648-9BC4-B9D881179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8" y="635035"/>
            <a:ext cx="8642082" cy="2387600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[Thank you]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52C9CE-AA03-A24B-BBD9-8EA2482DC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8558" y="3114710"/>
            <a:ext cx="8642082" cy="83788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[Call to action]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8F8D6A-AB50-00A3-D30C-2B45378DC3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1" y="5694428"/>
            <a:ext cx="1219198" cy="518808"/>
          </a:xfrm>
          <a:prstGeom prst="rect">
            <a:avLst/>
          </a:prstGeom>
        </p:spPr>
      </p:pic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0FF12D10-3F99-FA54-8A36-1C3BFF703B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8559" y="4339347"/>
            <a:ext cx="8642082" cy="344384"/>
          </a:xfrm>
        </p:spPr>
        <p:txBody>
          <a:bodyPr tIns="0" bIns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C023098E-A14A-7175-E122-657D7B94C1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8559" y="4707481"/>
            <a:ext cx="8642082" cy="423465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Contact information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5A3C8-5183-431D-468E-77DFFF5E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5326" y="6435203"/>
            <a:ext cx="90187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03EF4E2-7A7A-0548-85F1-5479B7C9E1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D8B9DE-B64C-1B72-C8EC-3F3105E9CE27}"/>
              </a:ext>
            </a:extLst>
          </p:cNvPr>
          <p:cNvSpPr txBox="1"/>
          <p:nvPr userDrawn="1"/>
        </p:nvSpPr>
        <p:spPr>
          <a:xfrm>
            <a:off x="288558" y="6532236"/>
            <a:ext cx="245845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804A5DDE-F937-D2F1-03A0-F63CC8D4495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387011" y="5700194"/>
            <a:ext cx="1500188" cy="513042"/>
          </a:xfrm>
          <a:solidFill>
            <a:schemeClr val="bg1"/>
          </a:solidFill>
        </p:spPr>
        <p:txBody>
          <a:bodyPr lIns="91440" anchor="ctr"/>
          <a:lstStyle>
            <a:lvl1pPr marL="0" indent="0" algn="l">
              <a:lnSpc>
                <a:spcPct val="80000"/>
              </a:lnSpc>
              <a:buNone/>
              <a:defRPr sz="900" b="0">
                <a:solidFill>
                  <a:schemeClr val="tx1"/>
                </a:solidFill>
              </a:defRPr>
            </a:lvl1pPr>
          </a:lstStyle>
          <a:p>
            <a:r>
              <a:rPr lang="en-US"/>
              <a:t>Partner/</a:t>
            </a:r>
            <a:br>
              <a:rPr lang="en-US"/>
            </a:br>
            <a:r>
              <a:rPr lang="en-US"/>
              <a:t>client logo</a:t>
            </a:r>
          </a:p>
        </p:txBody>
      </p:sp>
    </p:spTree>
    <p:extLst>
      <p:ext uri="{BB962C8B-B14F-4D97-AF65-F5344CB8AC3E}">
        <p14:creationId xmlns:p14="http://schemas.microsoft.com/office/powerpoint/2010/main" val="292085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ver_photo_circle_lt_blue">
    <p:bg>
      <p:bgPr>
        <a:solidFill>
          <a:srgbClr val="0C34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5CB4A4-7435-1A41-8813-A7FFEC34FA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34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563F44E9-E18C-1F20-FBFF-E71D86E00B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933" b="-366"/>
          <a:stretch/>
        </p:blipFill>
        <p:spPr>
          <a:xfrm>
            <a:off x="5747657" y="-32870"/>
            <a:ext cx="6444343" cy="68908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43803D-31FA-692F-1CDF-A332274BC332}"/>
              </a:ext>
            </a:extLst>
          </p:cNvPr>
          <p:cNvSpPr txBox="1"/>
          <p:nvPr userDrawn="1"/>
        </p:nvSpPr>
        <p:spPr>
          <a:xfrm>
            <a:off x="288558" y="6532236"/>
            <a:ext cx="245845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B856112-0A8A-CB47-1E64-93477A68A70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465671" y="321957"/>
            <a:ext cx="4924345" cy="4924346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picture icon to add photo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4BB1AF6-DC78-953A-74B3-4393988782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8" y="635035"/>
            <a:ext cx="6689729" cy="23876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your presentation title here maximum of three lines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D8E6DAE2-C337-A8F2-2082-DE6607D24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558" y="3114710"/>
            <a:ext cx="6689729" cy="83788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13FFCF2-AF1F-04A2-F663-6DDE4D2FD0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1" y="5694428"/>
            <a:ext cx="1219198" cy="518807"/>
          </a:xfrm>
          <a:prstGeom prst="rect">
            <a:avLst/>
          </a:prstGeom>
        </p:spPr>
      </p:pic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F3FE3F42-A42D-09D9-BD52-664DF915C6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8559" y="4192468"/>
            <a:ext cx="6689728" cy="344384"/>
          </a:xfrm>
        </p:spPr>
        <p:txBody>
          <a:bodyPr tIns="0" bIns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" name="Text Placeholder 17">
            <a:extLst>
              <a:ext uri="{FF2B5EF4-FFF2-40B4-BE49-F238E27FC236}">
                <a16:creationId xmlns:a16="http://schemas.microsoft.com/office/drawing/2014/main" id="{E0C51D81-FF4F-A687-8019-C148AF88A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8559" y="4560602"/>
            <a:ext cx="6689728" cy="344385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Title/Department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7E11BBA8-8F76-E781-2355-01741D2B20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559" y="5110167"/>
            <a:ext cx="6689728" cy="344385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379439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ver_photo_circle_orange">
    <p:bg>
      <p:bgPr>
        <a:solidFill>
          <a:srgbClr val="3C18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5CB4A4-7435-1A41-8813-A7FFEC34FA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18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D112208-67CC-7B7A-7347-98C53A298C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3949" y="-16331"/>
            <a:ext cx="6318051" cy="68580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43803D-31FA-692F-1CDF-A332274BC332}"/>
              </a:ext>
            </a:extLst>
          </p:cNvPr>
          <p:cNvSpPr txBox="1"/>
          <p:nvPr userDrawn="1"/>
        </p:nvSpPr>
        <p:spPr>
          <a:xfrm>
            <a:off x="288558" y="6532236"/>
            <a:ext cx="245845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B856112-0A8A-CB47-1E64-93477A68A70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465671" y="321957"/>
            <a:ext cx="4924345" cy="4924346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picture icon to add photo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46E0AFB-8404-B27F-3CB1-A1D4C6C5F19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8" y="635035"/>
            <a:ext cx="6689729" cy="23876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your presentation title here maximum of three lines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6614D32-1A9C-DFFE-7782-FD6AB74B31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558" y="3114710"/>
            <a:ext cx="6689729" cy="83788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4C19E3-141F-17E8-E421-5F997CEAE49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1" y="5694428"/>
            <a:ext cx="1219198" cy="518807"/>
          </a:xfrm>
          <a:prstGeom prst="rect">
            <a:avLst/>
          </a:prstGeom>
        </p:spPr>
      </p:pic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0451F9B9-5FC2-B4E8-5C6C-B463775F9C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8559" y="4192468"/>
            <a:ext cx="6689728" cy="344384"/>
          </a:xfrm>
        </p:spPr>
        <p:txBody>
          <a:bodyPr tIns="0" bIns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" name="Text Placeholder 17">
            <a:extLst>
              <a:ext uri="{FF2B5EF4-FFF2-40B4-BE49-F238E27FC236}">
                <a16:creationId xmlns:a16="http://schemas.microsoft.com/office/drawing/2014/main" id="{1925A276-592D-D7EB-10E8-61B281EF13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8559" y="4560602"/>
            <a:ext cx="6689728" cy="344385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Title/Department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309189D2-8FB1-BD5B-A9E6-197DFA5BEAB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559" y="5110167"/>
            <a:ext cx="6689728" cy="344385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542879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ver_photo_circle_violet">
    <p:bg>
      <p:bgPr>
        <a:solidFill>
          <a:srgbClr val="292A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5CB4A4-7435-1A41-8813-A7FFEC34FA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92A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Shape, circle&#10;&#10;Description automatically generated">
            <a:extLst>
              <a:ext uri="{FF2B5EF4-FFF2-40B4-BE49-F238E27FC236}">
                <a16:creationId xmlns:a16="http://schemas.microsoft.com/office/drawing/2014/main" id="{603A215C-0E64-E145-AADF-41CE8AC1BA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6840" y="-32870"/>
            <a:ext cx="6305160" cy="68325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43803D-31FA-692F-1CDF-A332274BC332}"/>
              </a:ext>
            </a:extLst>
          </p:cNvPr>
          <p:cNvSpPr txBox="1"/>
          <p:nvPr userDrawn="1"/>
        </p:nvSpPr>
        <p:spPr>
          <a:xfrm>
            <a:off x="288558" y="6532236"/>
            <a:ext cx="245845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B856112-0A8A-CB47-1E64-93477A68A70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465671" y="321957"/>
            <a:ext cx="4924345" cy="4924346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picture icon to add photo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3E4DBE2-15C7-C0FB-2BB2-0DE1A04677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8" y="635035"/>
            <a:ext cx="6689729" cy="23876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your presentation title here maximum of three lines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29E7AD9-256B-D443-B646-51A6C61F00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558" y="3114710"/>
            <a:ext cx="6689729" cy="83788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2C61E06-3203-3BD2-3A3C-9A3E63F397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1" y="5694428"/>
            <a:ext cx="1219198" cy="518807"/>
          </a:xfrm>
          <a:prstGeom prst="rect">
            <a:avLst/>
          </a:prstGeom>
        </p:spPr>
      </p:pic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9DCE52CB-D215-B6BA-D700-5E2509A3B5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8559" y="4192468"/>
            <a:ext cx="6689728" cy="344384"/>
          </a:xfrm>
        </p:spPr>
        <p:txBody>
          <a:bodyPr tIns="0" bIns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" name="Text Placeholder 17">
            <a:extLst>
              <a:ext uri="{FF2B5EF4-FFF2-40B4-BE49-F238E27FC236}">
                <a16:creationId xmlns:a16="http://schemas.microsoft.com/office/drawing/2014/main" id="{8AA91280-AE3D-E8A3-78B8-79DD96CAF3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8559" y="4560602"/>
            <a:ext cx="6689728" cy="344385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Title/Department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A6BAA93A-A8C0-E89C-7C2A-319F32FF0A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559" y="5110167"/>
            <a:ext cx="6689728" cy="344385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822861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ver_illustration">
    <p:bg>
      <p:bgPr>
        <a:solidFill>
          <a:srgbClr val="292A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5CB4A4-7435-1A41-8813-A7FFEC34FA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DB788935-E7B2-2CAC-0048-B92417139B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43803D-31FA-692F-1CDF-A332274BC332}"/>
              </a:ext>
            </a:extLst>
          </p:cNvPr>
          <p:cNvSpPr txBox="1"/>
          <p:nvPr userDrawn="1"/>
        </p:nvSpPr>
        <p:spPr>
          <a:xfrm>
            <a:off x="288558" y="6532236"/>
            <a:ext cx="245845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987C027-455E-4C45-138D-8334F13BBEE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8" y="635035"/>
            <a:ext cx="8642082" cy="23876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your presentation title here maximum of three lines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A4501D72-EE3C-0DA6-BA4B-C1D78BA85A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558" y="3114710"/>
            <a:ext cx="8642082" cy="83788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1255DA8-5A10-9683-AFED-A7964FA406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1" y="5694428"/>
            <a:ext cx="1219198" cy="518807"/>
          </a:xfrm>
          <a:prstGeom prst="rect">
            <a:avLst/>
          </a:prstGeom>
        </p:spPr>
      </p:pic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3417592A-6067-984F-549E-3833CDB76A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8559" y="4192468"/>
            <a:ext cx="8642082" cy="344384"/>
          </a:xfrm>
        </p:spPr>
        <p:txBody>
          <a:bodyPr tIns="0" bIns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" name="Text Placeholder 17">
            <a:extLst>
              <a:ext uri="{FF2B5EF4-FFF2-40B4-BE49-F238E27FC236}">
                <a16:creationId xmlns:a16="http://schemas.microsoft.com/office/drawing/2014/main" id="{DADB3285-032F-C5EA-E4E6-C62E075FF1F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8559" y="4560602"/>
            <a:ext cx="8642082" cy="344385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Title/Department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D91FCFC2-D727-8EBA-2D19-E4EEAE93A9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8559" y="5110167"/>
            <a:ext cx="8642082" cy="344385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5452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cover_illustration_whi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51AF7-737A-1648-9BC4-B9D881179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8" y="1535428"/>
            <a:ext cx="8642082" cy="23876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Insert your presentation title here maximum of three lines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29C2072-EE2B-A064-5CA2-6097546F935A}"/>
              </a:ext>
            </a:extLst>
          </p:cNvPr>
          <p:cNvCxnSpPr>
            <a:cxnSpLocks/>
          </p:cNvCxnSpPr>
          <p:nvPr userDrawn="1"/>
        </p:nvCxnSpPr>
        <p:spPr>
          <a:xfrm>
            <a:off x="278932" y="1364752"/>
            <a:ext cx="116148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AD0A56-54F9-2F78-1258-F961036731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1" y="447040"/>
            <a:ext cx="1219198" cy="518808"/>
          </a:xfrm>
          <a:prstGeom prst="rect">
            <a:avLst/>
          </a:prstGeom>
        </p:spPr>
      </p:pic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C32257C0-3FBF-B047-8C59-CDBF51B119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8559" y="5194091"/>
            <a:ext cx="8642082" cy="344384"/>
          </a:xfrm>
        </p:spPr>
        <p:txBody>
          <a:bodyPr tIns="0" bIns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BA60B01F-F394-99A6-2702-DE583FCB97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8559" y="5562225"/>
            <a:ext cx="8642082" cy="344385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Title/Department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D70F9698-6E59-9274-EC44-4917B7B92A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8559" y="6111790"/>
            <a:ext cx="8642082" cy="344385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10FA71-069D-E398-B6E9-5C68D1D17767}"/>
              </a:ext>
            </a:extLst>
          </p:cNvPr>
          <p:cNvSpPr txBox="1"/>
          <p:nvPr userDrawn="1"/>
        </p:nvSpPr>
        <p:spPr>
          <a:xfrm>
            <a:off x="288558" y="6532236"/>
            <a:ext cx="245845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92801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over_photo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B57AC29-76A4-61A4-DEF0-9D880E7CC10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C265AF3-8D1F-7540-5CFF-675EEA87050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02373" y="0"/>
            <a:ext cx="8189625" cy="6858000"/>
          </a:xfrm>
          <a:solidFill>
            <a:schemeClr val="tx1"/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picture icon to add picture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3FDD1C-7A1E-AEDA-AE44-DA18731572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530161" y="19178"/>
            <a:ext cx="5547380" cy="5547380"/>
          </a:xfrm>
          <a:prstGeom prst="ellipse">
            <a:avLst/>
          </a:prstGeom>
          <a:solidFill>
            <a:schemeClr val="bg2"/>
          </a:solidFill>
        </p:spPr>
        <p:txBody>
          <a:bodyPr tIns="0" bIns="0" anchor="ctr" anchorCtr="0"/>
          <a:lstStyle>
            <a:lvl1pPr marL="0" indent="0" algn="l">
              <a:buFont typeface="Arial" panose="020B0604020202020204" pitchFamily="34" charset="0"/>
              <a:buNone/>
              <a:defRPr sz="3600"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Font typeface="Arial" panose="020B0604020202020204" pitchFamily="34" charset="0"/>
              <a:buNone/>
              <a:defRPr sz="3600">
                <a:solidFill>
                  <a:schemeClr val="bg1"/>
                </a:solidFill>
                <a:latin typeface="+mj-lt"/>
              </a:defRPr>
            </a:lvl2pPr>
            <a:lvl3pPr marL="914400" indent="0" algn="ctr">
              <a:buFont typeface="Arial" panose="020B0604020202020204" pitchFamily="34" charset="0"/>
              <a:buNone/>
              <a:defRPr sz="3600">
                <a:solidFill>
                  <a:schemeClr val="bg1"/>
                </a:solidFill>
                <a:latin typeface="+mj-lt"/>
              </a:defRPr>
            </a:lvl3pPr>
            <a:lvl4pPr marL="1371600" indent="0" algn="ctr">
              <a:buFont typeface="Arial" panose="020B0604020202020204" pitchFamily="34" charset="0"/>
              <a:buNone/>
              <a:defRPr sz="3600">
                <a:solidFill>
                  <a:schemeClr val="bg1"/>
                </a:solidFill>
                <a:latin typeface="+mj-lt"/>
              </a:defRPr>
            </a:lvl4pPr>
            <a:lvl5pPr marL="1828800" indent="0" algn="ctr">
              <a:buFont typeface="Arial" panose="020B0604020202020204" pitchFamily="34" charset="0"/>
              <a:buNone/>
              <a:defRPr sz="3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Insert your presentation title here maximum of four lines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0AA074-B57C-C578-1B29-6483DCE01A18}"/>
              </a:ext>
            </a:extLst>
          </p:cNvPr>
          <p:cNvSpPr txBox="1"/>
          <p:nvPr userDrawn="1"/>
        </p:nvSpPr>
        <p:spPr>
          <a:xfrm>
            <a:off x="288558" y="6532236"/>
            <a:ext cx="245845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7249F3E-7261-69A9-09FC-57FE24EA02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1" y="5694428"/>
            <a:ext cx="1219198" cy="51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4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_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B4F35-9ADE-ED35-28B3-71F80807E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5326" y="6435203"/>
            <a:ext cx="9018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403EF4E2-7A7A-0548-85F1-5479B7C9E1B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A74E09-9071-7CD1-EC5E-F188D4120119}"/>
              </a:ext>
            </a:extLst>
          </p:cNvPr>
          <p:cNvCxnSpPr>
            <a:cxnSpLocks/>
          </p:cNvCxnSpPr>
          <p:nvPr userDrawn="1"/>
        </p:nvCxnSpPr>
        <p:spPr>
          <a:xfrm>
            <a:off x="278932" y="6395755"/>
            <a:ext cx="1161488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7D1AC422-8E8F-2A1A-877E-F8C5FD147D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8" y="1671355"/>
            <a:ext cx="6679401" cy="2387600"/>
          </a:xfrm>
        </p:spPr>
        <p:txBody>
          <a:bodyPr anchor="b">
            <a:no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your presentation title here maximum of three lines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CE78BA-5246-2FFE-D60D-98A0C56086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558" y="4151030"/>
            <a:ext cx="6679401" cy="83788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3C76AA-4DF2-00B8-801D-4B1D52D471DD}"/>
              </a:ext>
            </a:extLst>
          </p:cNvPr>
          <p:cNvSpPr txBox="1"/>
          <p:nvPr userDrawn="1"/>
        </p:nvSpPr>
        <p:spPr>
          <a:xfrm>
            <a:off x="8835025" y="6517927"/>
            <a:ext cx="260123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AC6100-167E-49ED-3E77-408C1EB57E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128" y="6495535"/>
            <a:ext cx="644652" cy="27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81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_deep_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5CB4A4-7435-1A41-8813-A7FFEC34FA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151AF7-737A-1648-9BC4-B9D881179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8" y="1671355"/>
            <a:ext cx="8642082" cy="23876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Insert your presentation title here maximum of three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52C9CE-AA03-A24B-BBD9-8EA2482DC5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558" y="4151030"/>
            <a:ext cx="8642082" cy="83788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29C2072-EE2B-A064-5CA2-6097546F935A}"/>
              </a:ext>
            </a:extLst>
          </p:cNvPr>
          <p:cNvCxnSpPr>
            <a:cxnSpLocks/>
          </p:cNvCxnSpPr>
          <p:nvPr userDrawn="1"/>
        </p:nvCxnSpPr>
        <p:spPr>
          <a:xfrm>
            <a:off x="278932" y="1364752"/>
            <a:ext cx="116148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AD0A56-54F9-2F78-1258-F961036731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1" y="447040"/>
            <a:ext cx="1219198" cy="518808"/>
          </a:xfrm>
          <a:prstGeom prst="rect">
            <a:avLst/>
          </a:prstGeom>
        </p:spPr>
      </p:pic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5A8605A2-A6E9-EC94-9E56-90DDBAD35A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8559" y="5194091"/>
            <a:ext cx="8642082" cy="344384"/>
          </a:xfrm>
        </p:spPr>
        <p:txBody>
          <a:bodyPr tIns="0" bIns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3685AD82-6787-48AF-A22F-3B00153B36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8559" y="5562225"/>
            <a:ext cx="8642082" cy="344385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Title/Department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F5944916-51FE-3EDB-647A-59CBDF40CB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8559" y="6111790"/>
            <a:ext cx="8642082" cy="344385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A3C0EC-F1E0-4D42-57B1-27E1B43D0E3C}"/>
              </a:ext>
            </a:extLst>
          </p:cNvPr>
          <p:cNvSpPr txBox="1"/>
          <p:nvPr userDrawn="1"/>
        </p:nvSpPr>
        <p:spPr>
          <a:xfrm>
            <a:off x="288558" y="6532236"/>
            <a:ext cx="245845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85000"/>
                  </a:schemeClr>
                </a:solidFill>
              </a:rPr>
              <a:t>© 2024 Nielsen Consumer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35695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_deep_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B4F35-9ADE-ED35-28B3-71F80807E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5326" y="6435203"/>
            <a:ext cx="9018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403EF4E2-7A7A-0548-85F1-5479B7C9E1B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A74E09-9071-7CD1-EC5E-F188D4120119}"/>
              </a:ext>
            </a:extLst>
          </p:cNvPr>
          <p:cNvCxnSpPr>
            <a:cxnSpLocks/>
          </p:cNvCxnSpPr>
          <p:nvPr userDrawn="1"/>
        </p:nvCxnSpPr>
        <p:spPr>
          <a:xfrm>
            <a:off x="278932" y="6395755"/>
            <a:ext cx="1161488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7D1AC422-8E8F-2A1A-877E-F8C5FD147D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8" y="1671355"/>
            <a:ext cx="6679401" cy="2387600"/>
          </a:xfrm>
        </p:spPr>
        <p:txBody>
          <a:bodyPr anchor="b">
            <a:no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your presentation title here maximum of three lines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CE78BA-5246-2FFE-D60D-98A0C56086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558" y="4151030"/>
            <a:ext cx="6679401" cy="83788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FAE4D6-0FBC-D546-E065-843A050CC164}"/>
              </a:ext>
            </a:extLst>
          </p:cNvPr>
          <p:cNvSpPr txBox="1"/>
          <p:nvPr userDrawn="1"/>
        </p:nvSpPr>
        <p:spPr>
          <a:xfrm>
            <a:off x="8835025" y="6517927"/>
            <a:ext cx="260123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901150-267C-0CB6-0970-C8AA9D74E6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128" y="6495103"/>
            <a:ext cx="644652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082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_lt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B4F35-9ADE-ED35-28B3-71F80807E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5326" y="6435203"/>
            <a:ext cx="9018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403EF4E2-7A7A-0548-85F1-5479B7C9E1B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A74E09-9071-7CD1-EC5E-F188D4120119}"/>
              </a:ext>
            </a:extLst>
          </p:cNvPr>
          <p:cNvCxnSpPr>
            <a:cxnSpLocks/>
          </p:cNvCxnSpPr>
          <p:nvPr userDrawn="1"/>
        </p:nvCxnSpPr>
        <p:spPr>
          <a:xfrm>
            <a:off x="278932" y="6395755"/>
            <a:ext cx="1161488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7D1AC422-8E8F-2A1A-877E-F8C5FD147D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8" y="1671355"/>
            <a:ext cx="6679401" cy="2387600"/>
          </a:xfrm>
        </p:spPr>
        <p:txBody>
          <a:bodyPr anchor="b">
            <a:noAutofit/>
          </a:bodyPr>
          <a:lstStyle>
            <a:lvl1pPr algn="l"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/>
              <a:t>Insert your presentation title here maximum of three lines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CE78BA-5246-2FFE-D60D-98A0C56086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558" y="4151030"/>
            <a:ext cx="6679401" cy="83788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2951F-358B-E079-C0A6-9038C3D0702A}"/>
              </a:ext>
            </a:extLst>
          </p:cNvPr>
          <p:cNvSpPr txBox="1"/>
          <p:nvPr userDrawn="1"/>
        </p:nvSpPr>
        <p:spPr>
          <a:xfrm>
            <a:off x="8835025" y="6517927"/>
            <a:ext cx="260123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82C3F4-5D1B-AFA6-7C40-F198DA125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128" y="6495535"/>
            <a:ext cx="644652" cy="27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196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B4F35-9ADE-ED35-28B3-71F80807E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5326" y="6435203"/>
            <a:ext cx="9018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403EF4E2-7A7A-0548-85F1-5479B7C9E1B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A74E09-9071-7CD1-EC5E-F188D4120119}"/>
              </a:ext>
            </a:extLst>
          </p:cNvPr>
          <p:cNvCxnSpPr>
            <a:cxnSpLocks/>
          </p:cNvCxnSpPr>
          <p:nvPr userDrawn="1"/>
        </p:nvCxnSpPr>
        <p:spPr>
          <a:xfrm>
            <a:off x="278932" y="6395755"/>
            <a:ext cx="1161488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7D1AC422-8E8F-2A1A-877E-F8C5FD147D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8" y="1671355"/>
            <a:ext cx="6679401" cy="2387600"/>
          </a:xfrm>
        </p:spPr>
        <p:txBody>
          <a:bodyPr anchor="b">
            <a:no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your presentation title here maximum of three lines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CE78BA-5246-2FFE-D60D-98A0C56086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558" y="4151030"/>
            <a:ext cx="6679401" cy="83788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08F108-E005-1A2A-0097-54905854A471}"/>
              </a:ext>
            </a:extLst>
          </p:cNvPr>
          <p:cNvSpPr txBox="1"/>
          <p:nvPr userDrawn="1"/>
        </p:nvSpPr>
        <p:spPr>
          <a:xfrm>
            <a:off x="8835025" y="6517927"/>
            <a:ext cx="260123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539F00-B70C-05CA-94AF-D9454EC0AF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1144" y="6495535"/>
            <a:ext cx="642619" cy="27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18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_viole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B4F35-9ADE-ED35-28B3-71F80807E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5326" y="6435203"/>
            <a:ext cx="9018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403EF4E2-7A7A-0548-85F1-5479B7C9E1B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A74E09-9071-7CD1-EC5E-F188D4120119}"/>
              </a:ext>
            </a:extLst>
          </p:cNvPr>
          <p:cNvCxnSpPr>
            <a:cxnSpLocks/>
          </p:cNvCxnSpPr>
          <p:nvPr userDrawn="1"/>
        </p:nvCxnSpPr>
        <p:spPr>
          <a:xfrm>
            <a:off x="278932" y="6395755"/>
            <a:ext cx="1161488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7D1AC422-8E8F-2A1A-877E-F8C5FD147D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8" y="1671355"/>
            <a:ext cx="6679401" cy="2387600"/>
          </a:xfrm>
        </p:spPr>
        <p:txBody>
          <a:bodyPr anchor="b">
            <a:noAutofit/>
          </a:bodyPr>
          <a:lstStyle>
            <a:lvl1pPr algn="l"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/>
              <a:t>Insert your presentation title here maximum of three lines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CE78BA-5246-2FFE-D60D-98A0C56086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558" y="4151030"/>
            <a:ext cx="6679401" cy="83788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9A3DC9-EEEF-C28D-D3EA-38058BEE6753}"/>
              </a:ext>
            </a:extLst>
          </p:cNvPr>
          <p:cNvSpPr txBox="1"/>
          <p:nvPr userDrawn="1"/>
        </p:nvSpPr>
        <p:spPr>
          <a:xfrm>
            <a:off x="8835025" y="6517927"/>
            <a:ext cx="260123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329EE3-73E6-54F2-1656-7880EF603D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128" y="6495535"/>
            <a:ext cx="644652" cy="27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60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_deep_viol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B4F35-9ADE-ED35-28B3-71F80807E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5326" y="6435203"/>
            <a:ext cx="9018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403EF4E2-7A7A-0548-85F1-5479B7C9E1B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A74E09-9071-7CD1-EC5E-F188D4120119}"/>
              </a:ext>
            </a:extLst>
          </p:cNvPr>
          <p:cNvCxnSpPr>
            <a:cxnSpLocks/>
          </p:cNvCxnSpPr>
          <p:nvPr userDrawn="1"/>
        </p:nvCxnSpPr>
        <p:spPr>
          <a:xfrm>
            <a:off x="278932" y="6395755"/>
            <a:ext cx="1161488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7D1AC422-8E8F-2A1A-877E-F8C5FD147D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8" y="1671355"/>
            <a:ext cx="6679401" cy="2387600"/>
          </a:xfrm>
        </p:spPr>
        <p:txBody>
          <a:bodyPr anchor="b">
            <a:no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your presentation title here maximum of three lines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CE78BA-5246-2FFE-D60D-98A0C56086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558" y="4151030"/>
            <a:ext cx="6679401" cy="83788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F749EA-836B-83E3-C743-0FC08B6657F8}"/>
              </a:ext>
            </a:extLst>
          </p:cNvPr>
          <p:cNvSpPr txBox="1"/>
          <p:nvPr userDrawn="1"/>
        </p:nvSpPr>
        <p:spPr>
          <a:xfrm>
            <a:off x="8835025" y="6517927"/>
            <a:ext cx="260123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994047-62B7-6144-8451-CFF471986D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1144" y="6495535"/>
            <a:ext cx="642619" cy="27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96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vider_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1550EA2-3CEF-F177-CDE5-F705D0B58CC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AE3F521A-60F1-72FB-2B10-CA78E2F93C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-1"/>
            <a:ext cx="6305159" cy="68251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151AF7-737A-1648-9BC4-B9D881179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9" y="1671355"/>
            <a:ext cx="4481562" cy="1757645"/>
          </a:xfrm>
        </p:spPr>
        <p:txBody>
          <a:bodyPr anchor="b" anchorCtr="0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your divider title here maximum of three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52C9CE-AA03-A24B-BBD9-8EA2482DC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8558" y="3492349"/>
            <a:ext cx="4481563" cy="43621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divider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B4F35-9ADE-ED35-28B3-71F80807E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5326" y="6435203"/>
            <a:ext cx="9018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EF4E2-7A7A-0548-85F1-5479B7C9E1B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A74E09-9071-7CD1-EC5E-F188D4120119}"/>
              </a:ext>
            </a:extLst>
          </p:cNvPr>
          <p:cNvCxnSpPr>
            <a:cxnSpLocks/>
          </p:cNvCxnSpPr>
          <p:nvPr userDrawn="1"/>
        </p:nvCxnSpPr>
        <p:spPr>
          <a:xfrm>
            <a:off x="278932" y="6395755"/>
            <a:ext cx="116148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BDC489B-A4DB-E5A6-B175-9690631EDD08}"/>
              </a:ext>
            </a:extLst>
          </p:cNvPr>
          <p:cNvSpPr txBox="1"/>
          <p:nvPr userDrawn="1"/>
        </p:nvSpPr>
        <p:spPr>
          <a:xfrm>
            <a:off x="8835025" y="6517927"/>
            <a:ext cx="260123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091A94-5191-5296-450B-1F3CD6A56BC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128" y="6495103"/>
            <a:ext cx="644652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8581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vider_blue">
    <p:bg>
      <p:bgPr>
        <a:solidFill>
          <a:srgbClr val="0C34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1550EA2-3CEF-F177-CDE5-F705D0B58CC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circ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FE2460AD-71E3-F863-3332-2D91ADCA0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9251" y="-2"/>
            <a:ext cx="6289924" cy="68003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151AF7-737A-1648-9BC4-B9D881179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9" y="1671355"/>
            <a:ext cx="4481562" cy="1757645"/>
          </a:xfrm>
        </p:spPr>
        <p:txBody>
          <a:bodyPr anchor="b" anchorCtr="0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your divider title here maximum of three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52C9CE-AA03-A24B-BBD9-8EA2482DC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8558" y="3492349"/>
            <a:ext cx="4481563" cy="43621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divider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B4F35-9ADE-ED35-28B3-71F80807E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5326" y="6435203"/>
            <a:ext cx="9018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403EF4E2-7A7A-0548-85F1-5479B7C9E1B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A74E09-9071-7CD1-EC5E-F188D4120119}"/>
              </a:ext>
            </a:extLst>
          </p:cNvPr>
          <p:cNvCxnSpPr>
            <a:cxnSpLocks/>
          </p:cNvCxnSpPr>
          <p:nvPr userDrawn="1"/>
        </p:nvCxnSpPr>
        <p:spPr>
          <a:xfrm>
            <a:off x="278932" y="6395755"/>
            <a:ext cx="1161488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D7BA225-5FF4-D496-34D1-564C267F133E}"/>
              </a:ext>
            </a:extLst>
          </p:cNvPr>
          <p:cNvSpPr txBox="1"/>
          <p:nvPr userDrawn="1"/>
        </p:nvSpPr>
        <p:spPr>
          <a:xfrm>
            <a:off x="8835025" y="6517927"/>
            <a:ext cx="260123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FE4F64-CDE3-E6AC-B94F-5B61F05C322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1144" y="6495535"/>
            <a:ext cx="642619" cy="27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62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vider_lt_blue">
    <p:bg>
      <p:bgPr>
        <a:solidFill>
          <a:srgbClr val="0C34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1550EA2-3CEF-F177-CDE5-F705D0B58CC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34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Shape, circle&#10;&#10;Description automatically generated">
            <a:extLst>
              <a:ext uri="{FF2B5EF4-FFF2-40B4-BE49-F238E27FC236}">
                <a16:creationId xmlns:a16="http://schemas.microsoft.com/office/drawing/2014/main" id="{1898865F-F6D2-DB89-44A2-152129981A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9251" y="-1"/>
            <a:ext cx="6289924" cy="68003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151AF7-737A-1648-9BC4-B9D881179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9" y="1671355"/>
            <a:ext cx="4481562" cy="1757645"/>
          </a:xfrm>
        </p:spPr>
        <p:txBody>
          <a:bodyPr anchor="b" anchorCtr="0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your divider title here maximum of three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52C9CE-AA03-A24B-BBD9-8EA2482DC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8558" y="3492349"/>
            <a:ext cx="4481563" cy="43621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divider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B4F35-9ADE-ED35-28B3-71F80807E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5326" y="6435203"/>
            <a:ext cx="9018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403EF4E2-7A7A-0548-85F1-5479B7C9E1B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A74E09-9071-7CD1-EC5E-F188D4120119}"/>
              </a:ext>
            </a:extLst>
          </p:cNvPr>
          <p:cNvCxnSpPr>
            <a:cxnSpLocks/>
          </p:cNvCxnSpPr>
          <p:nvPr userDrawn="1"/>
        </p:nvCxnSpPr>
        <p:spPr>
          <a:xfrm>
            <a:off x="278932" y="6395755"/>
            <a:ext cx="1161488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25C32D7-C729-3011-FEFB-46C3D0B902FF}"/>
              </a:ext>
            </a:extLst>
          </p:cNvPr>
          <p:cNvSpPr txBox="1"/>
          <p:nvPr userDrawn="1"/>
        </p:nvSpPr>
        <p:spPr>
          <a:xfrm>
            <a:off x="8835025" y="6517927"/>
            <a:ext cx="260123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0D7612-FA3F-4420-3220-A5BFCB9C06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1144" y="6495535"/>
            <a:ext cx="642619" cy="27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601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vider_orange">
    <p:bg>
      <p:bgPr>
        <a:solidFill>
          <a:srgbClr val="3C18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C5EA78-CDC0-1240-0F66-EED1BFA819E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18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B1E79715-2C31-D769-1270-E4A53A9E61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557"/>
          <a:stretch/>
        </p:blipFill>
        <p:spPr>
          <a:xfrm>
            <a:off x="-19253" y="0"/>
            <a:ext cx="6583339" cy="68253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151AF7-737A-1648-9BC4-B9D881179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9" y="1671355"/>
            <a:ext cx="4481562" cy="1757645"/>
          </a:xfrm>
        </p:spPr>
        <p:txBody>
          <a:bodyPr anchor="b" anchorCtr="0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your divider title here maximum of three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52C9CE-AA03-A24B-BBD9-8EA2482DC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8558" y="3492349"/>
            <a:ext cx="4481563" cy="43621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divider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B4F35-9ADE-ED35-28B3-71F80807E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5326" y="6435203"/>
            <a:ext cx="9018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403EF4E2-7A7A-0548-85F1-5479B7C9E1B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A74E09-9071-7CD1-EC5E-F188D4120119}"/>
              </a:ext>
            </a:extLst>
          </p:cNvPr>
          <p:cNvCxnSpPr>
            <a:cxnSpLocks/>
          </p:cNvCxnSpPr>
          <p:nvPr userDrawn="1"/>
        </p:nvCxnSpPr>
        <p:spPr>
          <a:xfrm>
            <a:off x="278932" y="6395755"/>
            <a:ext cx="1161488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46D5945-92E2-21F9-E630-7D1BAA17B71A}"/>
              </a:ext>
            </a:extLst>
          </p:cNvPr>
          <p:cNvSpPr txBox="1"/>
          <p:nvPr userDrawn="1"/>
        </p:nvSpPr>
        <p:spPr>
          <a:xfrm>
            <a:off x="8835025" y="6517927"/>
            <a:ext cx="260123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B685F0-42BF-350C-86D9-06FCE4B9DD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1144" y="6495535"/>
            <a:ext cx="642619" cy="27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73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ivider_viole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1550EA2-3CEF-F177-CDE5-F705D0B58CC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92A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E8A429FF-DA58-2C20-7EA0-A4BB526061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137" b="-632"/>
          <a:stretch/>
        </p:blipFill>
        <p:spPr>
          <a:xfrm>
            <a:off x="0" y="0"/>
            <a:ext cx="64312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151AF7-737A-1648-9BC4-B9D881179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9" y="1671355"/>
            <a:ext cx="4481562" cy="1757645"/>
          </a:xfrm>
        </p:spPr>
        <p:txBody>
          <a:bodyPr anchor="b" anchorCtr="0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your divider title here maximum of three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52C9CE-AA03-A24B-BBD9-8EA2482DC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8558" y="3492349"/>
            <a:ext cx="4481563" cy="43621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divider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B4F35-9ADE-ED35-28B3-71F80807E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5326" y="6435203"/>
            <a:ext cx="9018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403EF4E2-7A7A-0548-85F1-5479B7C9E1B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A74E09-9071-7CD1-EC5E-F188D4120119}"/>
              </a:ext>
            </a:extLst>
          </p:cNvPr>
          <p:cNvCxnSpPr>
            <a:cxnSpLocks/>
          </p:cNvCxnSpPr>
          <p:nvPr userDrawn="1"/>
        </p:nvCxnSpPr>
        <p:spPr>
          <a:xfrm>
            <a:off x="278932" y="6395755"/>
            <a:ext cx="1161488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5FE918E-7F33-33FB-4F73-7AE94E0BCDF2}"/>
              </a:ext>
            </a:extLst>
          </p:cNvPr>
          <p:cNvSpPr txBox="1"/>
          <p:nvPr userDrawn="1"/>
        </p:nvSpPr>
        <p:spPr>
          <a:xfrm>
            <a:off x="8835025" y="6517927"/>
            <a:ext cx="260123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76F9A6-7DD9-B6E9-46E0-945536CB1C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1144" y="6495535"/>
            <a:ext cx="642619" cy="27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39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_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5CB4A4-7435-1A41-8813-A7FFEC34FA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151AF7-737A-1648-9BC4-B9D881179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8" y="1671355"/>
            <a:ext cx="8642082" cy="23876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Insert your presentation title here maximum of three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52C9CE-AA03-A24B-BBD9-8EA2482DC5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558" y="4151030"/>
            <a:ext cx="8642082" cy="83788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29C2072-EE2B-A064-5CA2-6097546F935A}"/>
              </a:ext>
            </a:extLst>
          </p:cNvPr>
          <p:cNvCxnSpPr>
            <a:cxnSpLocks/>
          </p:cNvCxnSpPr>
          <p:nvPr userDrawn="1"/>
        </p:nvCxnSpPr>
        <p:spPr>
          <a:xfrm>
            <a:off x="278932" y="1364752"/>
            <a:ext cx="116148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AD0A56-54F9-2F78-1258-F961036731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1" y="447040"/>
            <a:ext cx="1219198" cy="518808"/>
          </a:xfrm>
          <a:prstGeom prst="rect">
            <a:avLst/>
          </a:prstGeom>
        </p:spPr>
      </p:pic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C32257C0-3FBF-B047-8C59-CDBF51B119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8559" y="5194091"/>
            <a:ext cx="8642082" cy="344384"/>
          </a:xfrm>
        </p:spPr>
        <p:txBody>
          <a:bodyPr tIns="0" bIns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BA60B01F-F394-99A6-2702-DE583FCB97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8559" y="5562225"/>
            <a:ext cx="8642082" cy="344385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Title/Department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D70F9698-6E59-9274-EC44-4917B7B92A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8559" y="6111790"/>
            <a:ext cx="8642082" cy="344385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10FA71-069D-E398-B6E9-5C68D1D17767}"/>
              </a:ext>
            </a:extLst>
          </p:cNvPr>
          <p:cNvSpPr txBox="1"/>
          <p:nvPr userDrawn="1"/>
        </p:nvSpPr>
        <p:spPr>
          <a:xfrm>
            <a:off x="288558" y="6532236"/>
            <a:ext cx="245845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92948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ivider_photo_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1550EA2-3CEF-F177-CDE5-F705D0B58CC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Shape, circle&#10;&#10;Description automatically generated">
            <a:extLst>
              <a:ext uri="{FF2B5EF4-FFF2-40B4-BE49-F238E27FC236}">
                <a16:creationId xmlns:a16="http://schemas.microsoft.com/office/drawing/2014/main" id="{4DA16C0B-8D0E-4A1F-7479-5E5654617A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274678" cy="6821040"/>
          </a:xfrm>
          <a:prstGeom prst="rect">
            <a:avLst/>
          </a:prstGeom>
        </p:spPr>
      </p:pic>
      <p:pic>
        <p:nvPicPr>
          <p:cNvPr id="11" name="Picture 10" descr="Shape, circle&#10;&#10;Description automatically generated">
            <a:extLst>
              <a:ext uri="{FF2B5EF4-FFF2-40B4-BE49-F238E27FC236}">
                <a16:creationId xmlns:a16="http://schemas.microsoft.com/office/drawing/2014/main" id="{53B6FBA4-069C-6C71-1FE3-FA51704AAE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5242326" cy="5778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151AF7-737A-1648-9BC4-B9D881179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9" y="1671355"/>
            <a:ext cx="4481562" cy="1757645"/>
          </a:xfrm>
        </p:spPr>
        <p:txBody>
          <a:bodyPr anchor="b" anchorCtr="0">
            <a:noAutofit/>
          </a:bodyPr>
          <a:lstStyle>
            <a:lvl1pPr algn="l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Insert your divider title here maximum of three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52C9CE-AA03-A24B-BBD9-8EA2482DC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8558" y="3492349"/>
            <a:ext cx="4481563" cy="43621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divider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B4F35-9ADE-ED35-28B3-71F80807E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5326" y="6435203"/>
            <a:ext cx="9018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EF4E2-7A7A-0548-85F1-5479B7C9E1B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A74E09-9071-7CD1-EC5E-F188D4120119}"/>
              </a:ext>
            </a:extLst>
          </p:cNvPr>
          <p:cNvCxnSpPr>
            <a:cxnSpLocks/>
          </p:cNvCxnSpPr>
          <p:nvPr userDrawn="1"/>
        </p:nvCxnSpPr>
        <p:spPr>
          <a:xfrm>
            <a:off x="278932" y="6395755"/>
            <a:ext cx="116148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E74CEF5-5EBA-D435-D737-930D08C0F36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70564" y="-5427"/>
            <a:ext cx="6405671" cy="5331227"/>
          </a:xfrm>
          <a:custGeom>
            <a:avLst/>
            <a:gdLst>
              <a:gd name="connsiteX0" fmla="*/ 415328 w 6405671"/>
              <a:gd name="connsiteY0" fmla="*/ 0 h 5331227"/>
              <a:gd name="connsiteX1" fmla="*/ 6405671 w 6405671"/>
              <a:gd name="connsiteY1" fmla="*/ 0 h 5331227"/>
              <a:gd name="connsiteX2" fmla="*/ 6405671 w 6405671"/>
              <a:gd name="connsiteY2" fmla="*/ 4061829 h 5331227"/>
              <a:gd name="connsiteX3" fmla="*/ 6222234 w 6405671"/>
              <a:gd name="connsiteY3" fmla="*/ 4263661 h 5331227"/>
              <a:gd name="connsiteX4" fmla="*/ 3644900 w 6405671"/>
              <a:gd name="connsiteY4" fmla="*/ 5331227 h 5331227"/>
              <a:gd name="connsiteX5" fmla="*/ 0 w 6405671"/>
              <a:gd name="connsiteY5" fmla="*/ 1686327 h 5331227"/>
              <a:gd name="connsiteX6" fmla="*/ 286435 w 6405671"/>
              <a:gd name="connsiteY6" fmla="*/ 267567 h 533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05671" h="5331227">
                <a:moveTo>
                  <a:pt x="415328" y="0"/>
                </a:moveTo>
                <a:lnTo>
                  <a:pt x="6405671" y="0"/>
                </a:lnTo>
                <a:lnTo>
                  <a:pt x="6405671" y="4061829"/>
                </a:lnTo>
                <a:lnTo>
                  <a:pt x="6222234" y="4263661"/>
                </a:lnTo>
                <a:cubicBezTo>
                  <a:pt x="5562637" y="4923258"/>
                  <a:pt x="4651412" y="5331227"/>
                  <a:pt x="3644900" y="5331227"/>
                </a:cubicBezTo>
                <a:cubicBezTo>
                  <a:pt x="1631877" y="5331227"/>
                  <a:pt x="0" y="3699350"/>
                  <a:pt x="0" y="1686327"/>
                </a:cubicBezTo>
                <a:cubicBezTo>
                  <a:pt x="0" y="1183071"/>
                  <a:pt x="101993" y="703637"/>
                  <a:pt x="286435" y="267567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picture icon to insert photo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D55CDD-CFED-569A-29E4-7E9156415735}"/>
              </a:ext>
            </a:extLst>
          </p:cNvPr>
          <p:cNvSpPr txBox="1"/>
          <p:nvPr userDrawn="1"/>
        </p:nvSpPr>
        <p:spPr>
          <a:xfrm>
            <a:off x="8835025" y="6517927"/>
            <a:ext cx="260123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F3A933-687E-7CB7-3D3B-E76C7E08DD4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128" y="6495103"/>
            <a:ext cx="644652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18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ivider_photo_lt_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1550EA2-3CEF-F177-CDE5-F705D0B58CC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Shape, circle&#10;&#10;Description automatically generated">
            <a:extLst>
              <a:ext uri="{FF2B5EF4-FFF2-40B4-BE49-F238E27FC236}">
                <a16:creationId xmlns:a16="http://schemas.microsoft.com/office/drawing/2014/main" id="{4DA16C0B-8D0E-4A1F-7479-5E5654617A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274678" cy="68210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151AF7-737A-1648-9BC4-B9D881179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9" y="1671355"/>
            <a:ext cx="4481562" cy="1757645"/>
          </a:xfrm>
        </p:spPr>
        <p:txBody>
          <a:bodyPr anchor="b" anchorCtr="0">
            <a:noAutofit/>
          </a:bodyPr>
          <a:lstStyle>
            <a:lvl1pPr algn="l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Insert your divider title here maximum of three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52C9CE-AA03-A24B-BBD9-8EA2482DC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8558" y="3492349"/>
            <a:ext cx="4481563" cy="43621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divider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B4F35-9ADE-ED35-28B3-71F80807E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5326" y="6435203"/>
            <a:ext cx="9018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EF4E2-7A7A-0548-85F1-5479B7C9E1B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A74E09-9071-7CD1-EC5E-F188D4120119}"/>
              </a:ext>
            </a:extLst>
          </p:cNvPr>
          <p:cNvCxnSpPr>
            <a:cxnSpLocks/>
          </p:cNvCxnSpPr>
          <p:nvPr userDrawn="1"/>
        </p:nvCxnSpPr>
        <p:spPr>
          <a:xfrm>
            <a:off x="278932" y="6395755"/>
            <a:ext cx="116148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Shape, circle&#10;&#10;Description automatically generated">
            <a:extLst>
              <a:ext uri="{FF2B5EF4-FFF2-40B4-BE49-F238E27FC236}">
                <a16:creationId xmlns:a16="http://schemas.microsoft.com/office/drawing/2014/main" id="{20A8DDDA-2F22-4E65-A3E7-C7534F5713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242326" cy="5778420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C175E13-62E5-9D96-1959-3CAE6647730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70564" y="-5427"/>
            <a:ext cx="6405671" cy="5331227"/>
          </a:xfrm>
          <a:custGeom>
            <a:avLst/>
            <a:gdLst>
              <a:gd name="connsiteX0" fmla="*/ 415328 w 6405671"/>
              <a:gd name="connsiteY0" fmla="*/ 0 h 5331227"/>
              <a:gd name="connsiteX1" fmla="*/ 6405671 w 6405671"/>
              <a:gd name="connsiteY1" fmla="*/ 0 h 5331227"/>
              <a:gd name="connsiteX2" fmla="*/ 6405671 w 6405671"/>
              <a:gd name="connsiteY2" fmla="*/ 4061829 h 5331227"/>
              <a:gd name="connsiteX3" fmla="*/ 6222234 w 6405671"/>
              <a:gd name="connsiteY3" fmla="*/ 4263661 h 5331227"/>
              <a:gd name="connsiteX4" fmla="*/ 3644900 w 6405671"/>
              <a:gd name="connsiteY4" fmla="*/ 5331227 h 5331227"/>
              <a:gd name="connsiteX5" fmla="*/ 0 w 6405671"/>
              <a:gd name="connsiteY5" fmla="*/ 1686327 h 5331227"/>
              <a:gd name="connsiteX6" fmla="*/ 286435 w 6405671"/>
              <a:gd name="connsiteY6" fmla="*/ 267567 h 533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05671" h="5331227">
                <a:moveTo>
                  <a:pt x="415328" y="0"/>
                </a:moveTo>
                <a:lnTo>
                  <a:pt x="6405671" y="0"/>
                </a:lnTo>
                <a:lnTo>
                  <a:pt x="6405671" y="4061829"/>
                </a:lnTo>
                <a:lnTo>
                  <a:pt x="6222234" y="4263661"/>
                </a:lnTo>
                <a:cubicBezTo>
                  <a:pt x="5562637" y="4923258"/>
                  <a:pt x="4651412" y="5331227"/>
                  <a:pt x="3644900" y="5331227"/>
                </a:cubicBezTo>
                <a:cubicBezTo>
                  <a:pt x="1631877" y="5331227"/>
                  <a:pt x="0" y="3699350"/>
                  <a:pt x="0" y="1686327"/>
                </a:cubicBezTo>
                <a:cubicBezTo>
                  <a:pt x="0" y="1183071"/>
                  <a:pt x="101993" y="703637"/>
                  <a:pt x="286435" y="267567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picture icon to insert photo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81F283-CADF-DF62-9AA2-1236DF5561F4}"/>
              </a:ext>
            </a:extLst>
          </p:cNvPr>
          <p:cNvSpPr txBox="1"/>
          <p:nvPr userDrawn="1"/>
        </p:nvSpPr>
        <p:spPr>
          <a:xfrm>
            <a:off x="8835025" y="6517927"/>
            <a:ext cx="260123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2E379E-AB82-51C6-2E05-EAA69ECC97D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128" y="6495103"/>
            <a:ext cx="644652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142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photo_oran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1550EA2-3CEF-F177-CDE5-F705D0B58CC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Shape, circle&#10;&#10;Description automatically generated">
            <a:extLst>
              <a:ext uri="{FF2B5EF4-FFF2-40B4-BE49-F238E27FC236}">
                <a16:creationId xmlns:a16="http://schemas.microsoft.com/office/drawing/2014/main" id="{4DA16C0B-8D0E-4A1F-7479-5E5654617A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274678" cy="6821040"/>
          </a:xfrm>
          <a:prstGeom prst="rect">
            <a:avLst/>
          </a:prstGeom>
        </p:spPr>
      </p:pic>
      <p:pic>
        <p:nvPicPr>
          <p:cNvPr id="7" name="Picture 6" descr="Shape, circle&#10;&#10;Description automatically generated">
            <a:extLst>
              <a:ext uri="{FF2B5EF4-FFF2-40B4-BE49-F238E27FC236}">
                <a16:creationId xmlns:a16="http://schemas.microsoft.com/office/drawing/2014/main" id="{B195DA4C-5BB6-3B99-069C-6208F8864F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6"/>
            <a:ext cx="5242326" cy="57791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151AF7-737A-1648-9BC4-B9D881179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9" y="1671355"/>
            <a:ext cx="4481562" cy="1757645"/>
          </a:xfrm>
        </p:spPr>
        <p:txBody>
          <a:bodyPr anchor="b" anchorCtr="0">
            <a:noAutofit/>
          </a:bodyPr>
          <a:lstStyle>
            <a:lvl1pPr algn="l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Insert your divider title here maximum of three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52C9CE-AA03-A24B-BBD9-8EA2482DC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8558" y="3492349"/>
            <a:ext cx="4481563" cy="43621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divider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B4F35-9ADE-ED35-28B3-71F80807E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5326" y="6435203"/>
            <a:ext cx="9018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EF4E2-7A7A-0548-85F1-5479B7C9E1B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A74E09-9071-7CD1-EC5E-F188D4120119}"/>
              </a:ext>
            </a:extLst>
          </p:cNvPr>
          <p:cNvCxnSpPr>
            <a:cxnSpLocks/>
          </p:cNvCxnSpPr>
          <p:nvPr userDrawn="1"/>
        </p:nvCxnSpPr>
        <p:spPr>
          <a:xfrm>
            <a:off x="278932" y="6395755"/>
            <a:ext cx="116148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7CCB69-B575-EB4B-74FD-2F4FA7E3052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70564" y="-5427"/>
            <a:ext cx="6405671" cy="5331227"/>
          </a:xfrm>
          <a:custGeom>
            <a:avLst/>
            <a:gdLst>
              <a:gd name="connsiteX0" fmla="*/ 415328 w 6405671"/>
              <a:gd name="connsiteY0" fmla="*/ 0 h 5331227"/>
              <a:gd name="connsiteX1" fmla="*/ 6405671 w 6405671"/>
              <a:gd name="connsiteY1" fmla="*/ 0 h 5331227"/>
              <a:gd name="connsiteX2" fmla="*/ 6405671 w 6405671"/>
              <a:gd name="connsiteY2" fmla="*/ 4061829 h 5331227"/>
              <a:gd name="connsiteX3" fmla="*/ 6222234 w 6405671"/>
              <a:gd name="connsiteY3" fmla="*/ 4263661 h 5331227"/>
              <a:gd name="connsiteX4" fmla="*/ 3644900 w 6405671"/>
              <a:gd name="connsiteY4" fmla="*/ 5331227 h 5331227"/>
              <a:gd name="connsiteX5" fmla="*/ 0 w 6405671"/>
              <a:gd name="connsiteY5" fmla="*/ 1686327 h 5331227"/>
              <a:gd name="connsiteX6" fmla="*/ 286435 w 6405671"/>
              <a:gd name="connsiteY6" fmla="*/ 267567 h 533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05671" h="5331227">
                <a:moveTo>
                  <a:pt x="415328" y="0"/>
                </a:moveTo>
                <a:lnTo>
                  <a:pt x="6405671" y="0"/>
                </a:lnTo>
                <a:lnTo>
                  <a:pt x="6405671" y="4061829"/>
                </a:lnTo>
                <a:lnTo>
                  <a:pt x="6222234" y="4263661"/>
                </a:lnTo>
                <a:cubicBezTo>
                  <a:pt x="5562637" y="4923258"/>
                  <a:pt x="4651412" y="5331227"/>
                  <a:pt x="3644900" y="5331227"/>
                </a:cubicBezTo>
                <a:cubicBezTo>
                  <a:pt x="1631877" y="5331227"/>
                  <a:pt x="0" y="3699350"/>
                  <a:pt x="0" y="1686327"/>
                </a:cubicBezTo>
                <a:cubicBezTo>
                  <a:pt x="0" y="1183071"/>
                  <a:pt x="101993" y="703637"/>
                  <a:pt x="286435" y="267567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picture icon to insert photo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D98D6D-3B9C-1B93-53B8-C1E5A114F0A3}"/>
              </a:ext>
            </a:extLst>
          </p:cNvPr>
          <p:cNvSpPr txBox="1"/>
          <p:nvPr userDrawn="1"/>
        </p:nvSpPr>
        <p:spPr>
          <a:xfrm>
            <a:off x="8835025" y="6517927"/>
            <a:ext cx="260123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32F3E5-17C7-93CE-1619-A8CF612C641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128" y="6495103"/>
            <a:ext cx="644652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144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divider_photo_viole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1550EA2-3CEF-F177-CDE5-F705D0B58CC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Shape, circle&#10;&#10;Description automatically generated">
            <a:extLst>
              <a:ext uri="{FF2B5EF4-FFF2-40B4-BE49-F238E27FC236}">
                <a16:creationId xmlns:a16="http://schemas.microsoft.com/office/drawing/2014/main" id="{4DA16C0B-8D0E-4A1F-7479-5E5654617A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274678" cy="68210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151AF7-737A-1648-9BC4-B9D881179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9" y="1671355"/>
            <a:ext cx="4481562" cy="1757645"/>
          </a:xfrm>
        </p:spPr>
        <p:txBody>
          <a:bodyPr anchor="b" anchorCtr="0">
            <a:noAutofit/>
          </a:bodyPr>
          <a:lstStyle>
            <a:lvl1pPr algn="l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Insert your divider title here maximum of three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52C9CE-AA03-A24B-BBD9-8EA2482DC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8558" y="3492349"/>
            <a:ext cx="4481563" cy="43621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divider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B4F35-9ADE-ED35-28B3-71F80807E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5326" y="6435203"/>
            <a:ext cx="9018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EF4E2-7A7A-0548-85F1-5479B7C9E1B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A74E09-9071-7CD1-EC5E-F188D4120119}"/>
              </a:ext>
            </a:extLst>
          </p:cNvPr>
          <p:cNvCxnSpPr>
            <a:cxnSpLocks/>
          </p:cNvCxnSpPr>
          <p:nvPr userDrawn="1"/>
        </p:nvCxnSpPr>
        <p:spPr>
          <a:xfrm>
            <a:off x="278932" y="6395755"/>
            <a:ext cx="116148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Shape, circle&#10;&#10;Description automatically generated">
            <a:extLst>
              <a:ext uri="{FF2B5EF4-FFF2-40B4-BE49-F238E27FC236}">
                <a16:creationId xmlns:a16="http://schemas.microsoft.com/office/drawing/2014/main" id="{760DD18F-B76F-81F3-4A71-2166214B60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12" t="3116"/>
          <a:stretch/>
        </p:blipFill>
        <p:spPr>
          <a:xfrm>
            <a:off x="0" y="-747"/>
            <a:ext cx="5242549" cy="5779166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CF22717-FD9E-224E-374A-CC4708A1548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70564" y="-5427"/>
            <a:ext cx="6405671" cy="5331227"/>
          </a:xfrm>
          <a:custGeom>
            <a:avLst/>
            <a:gdLst>
              <a:gd name="connsiteX0" fmla="*/ 415328 w 6405671"/>
              <a:gd name="connsiteY0" fmla="*/ 0 h 5331227"/>
              <a:gd name="connsiteX1" fmla="*/ 6405671 w 6405671"/>
              <a:gd name="connsiteY1" fmla="*/ 0 h 5331227"/>
              <a:gd name="connsiteX2" fmla="*/ 6405671 w 6405671"/>
              <a:gd name="connsiteY2" fmla="*/ 4061829 h 5331227"/>
              <a:gd name="connsiteX3" fmla="*/ 6222234 w 6405671"/>
              <a:gd name="connsiteY3" fmla="*/ 4263661 h 5331227"/>
              <a:gd name="connsiteX4" fmla="*/ 3644900 w 6405671"/>
              <a:gd name="connsiteY4" fmla="*/ 5331227 h 5331227"/>
              <a:gd name="connsiteX5" fmla="*/ 0 w 6405671"/>
              <a:gd name="connsiteY5" fmla="*/ 1686327 h 5331227"/>
              <a:gd name="connsiteX6" fmla="*/ 286435 w 6405671"/>
              <a:gd name="connsiteY6" fmla="*/ 267567 h 533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05671" h="5331227">
                <a:moveTo>
                  <a:pt x="415328" y="0"/>
                </a:moveTo>
                <a:lnTo>
                  <a:pt x="6405671" y="0"/>
                </a:lnTo>
                <a:lnTo>
                  <a:pt x="6405671" y="4061829"/>
                </a:lnTo>
                <a:lnTo>
                  <a:pt x="6222234" y="4263661"/>
                </a:lnTo>
                <a:cubicBezTo>
                  <a:pt x="5562637" y="4923258"/>
                  <a:pt x="4651412" y="5331227"/>
                  <a:pt x="3644900" y="5331227"/>
                </a:cubicBezTo>
                <a:cubicBezTo>
                  <a:pt x="1631877" y="5331227"/>
                  <a:pt x="0" y="3699350"/>
                  <a:pt x="0" y="1686327"/>
                </a:cubicBezTo>
                <a:cubicBezTo>
                  <a:pt x="0" y="1183071"/>
                  <a:pt x="101993" y="703637"/>
                  <a:pt x="286435" y="267567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picture icon to insert photo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BDBABD-D8E0-3D66-7965-1F4DCCE15F1A}"/>
              </a:ext>
            </a:extLst>
          </p:cNvPr>
          <p:cNvSpPr txBox="1"/>
          <p:nvPr userDrawn="1"/>
        </p:nvSpPr>
        <p:spPr>
          <a:xfrm>
            <a:off x="8835025" y="6517927"/>
            <a:ext cx="260123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7A2799-6225-FFA4-FCEC-A5F755EF791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128" y="6495103"/>
            <a:ext cx="644652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954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98D61-E26E-644F-9C2C-DFBD31B6C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F7929F-4D80-0F4F-EFFB-21D9B3A081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558" y="579495"/>
            <a:ext cx="11582400" cy="436542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C3AEC9DB-EF68-1F30-2273-B2160550D6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8558" y="5985327"/>
            <a:ext cx="11582399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30F50A8-F4AB-8F41-DE7A-B921DA46B4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558" y="178971"/>
            <a:ext cx="11582400" cy="397352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</a:lstStyle>
          <a:p>
            <a:r>
              <a:rPr lang="en-US"/>
              <a:t>Insert your slide title in Arial bold 20pt</a:t>
            </a:r>
          </a:p>
        </p:txBody>
      </p:sp>
    </p:spTree>
    <p:extLst>
      <p:ext uri="{BB962C8B-B14F-4D97-AF65-F5344CB8AC3E}">
        <p14:creationId xmlns:p14="http://schemas.microsoft.com/office/powerpoint/2010/main" val="33510532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5C80055-36CD-03A0-FF2F-FB1F135FC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58" y="1825625"/>
            <a:ext cx="8629974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6DE0CA5-5C4E-EFCB-2BE8-EB8DC2300D09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9180311" y="1825625"/>
            <a:ext cx="2706889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952DA69-BA1F-7BDB-448F-A4656CCF63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8558" y="5985327"/>
            <a:ext cx="11582399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8B07040F-A6A3-5C15-F977-7D0228D3BC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558" y="579495"/>
            <a:ext cx="11582400" cy="436542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6C12688-D8F7-66BE-AD00-78D59546F8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558" y="178971"/>
            <a:ext cx="11582400" cy="397352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</a:lstStyle>
          <a:p>
            <a:r>
              <a:rPr lang="en-US"/>
              <a:t>Insert your slide title in Arial bold 20pt</a:t>
            </a:r>
          </a:p>
        </p:txBody>
      </p:sp>
    </p:spTree>
    <p:extLst>
      <p:ext uri="{BB962C8B-B14F-4D97-AF65-F5344CB8AC3E}">
        <p14:creationId xmlns:p14="http://schemas.microsoft.com/office/powerpoint/2010/main" val="41970094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ree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98D61-E26E-644F-9C2C-DFBD31B6C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59" y="1825625"/>
            <a:ext cx="3684352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5D1794-3A67-EC85-D51D-19CC621969E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37582" y="1825625"/>
            <a:ext cx="3684352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1A58A57-9AA2-995B-F17B-EF0CC5FF39C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186606" y="1825625"/>
            <a:ext cx="3684352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90678F05-80CC-A3DE-FAE5-0A6E66AB8B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8558" y="1351231"/>
            <a:ext cx="3684352" cy="436542"/>
          </a:xfrm>
        </p:spPr>
        <p:txBody>
          <a:bodyPr anchor="b" anchorCtr="0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column header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4F7AC8A2-64C0-1D9F-7AB1-472AE18BD1D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37582" y="1351231"/>
            <a:ext cx="3684352" cy="436542"/>
          </a:xfrm>
        </p:spPr>
        <p:txBody>
          <a:bodyPr anchor="b" anchorCtr="0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column header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CED75715-C317-75F7-78F6-9C944FD28A2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6605" y="1351231"/>
            <a:ext cx="3684352" cy="436542"/>
          </a:xfrm>
        </p:spPr>
        <p:txBody>
          <a:bodyPr anchor="b" anchorCtr="0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column header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EF340EA8-54A6-9E4D-0526-47907DA2F64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8558" y="5985327"/>
            <a:ext cx="11582399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1DE536D-EF4A-8B3D-B21D-22CB635EDC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558" y="579495"/>
            <a:ext cx="11582400" cy="436542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7322F87-6010-E800-94B8-6FD1674637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558" y="178971"/>
            <a:ext cx="11582400" cy="397352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</a:lstStyle>
          <a:p>
            <a:r>
              <a:rPr lang="en-US"/>
              <a:t>Insert your slide title in Arial bold 20pt</a:t>
            </a:r>
          </a:p>
        </p:txBody>
      </p:sp>
    </p:spTree>
    <p:extLst>
      <p:ext uri="{BB962C8B-B14F-4D97-AF65-F5344CB8AC3E}">
        <p14:creationId xmlns:p14="http://schemas.microsoft.com/office/powerpoint/2010/main" val="23440807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our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98D61-E26E-644F-9C2C-DFBD31B6C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59" y="1825625"/>
            <a:ext cx="2706889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90678F05-80CC-A3DE-FAE5-0A6E66AB8B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8558" y="1351231"/>
            <a:ext cx="2706889" cy="436542"/>
          </a:xfrm>
        </p:spPr>
        <p:txBody>
          <a:bodyPr anchor="b" anchorCtr="0"/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column header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3B6A2A-2C2E-7735-F6AF-C9EBC41827D7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252476" y="1825625"/>
            <a:ext cx="2706889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90CEB3B-329E-7CFB-C82C-196F404D94D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52475" y="1351231"/>
            <a:ext cx="2706889" cy="436542"/>
          </a:xfrm>
        </p:spPr>
        <p:txBody>
          <a:bodyPr anchor="b" anchorCtr="0"/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column header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E267DF4-9717-0259-6B0E-DAD8B209CF46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216393" y="1825625"/>
            <a:ext cx="2706889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3638A4D9-F985-A57C-CB8F-B5BE0F17272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16392" y="1351231"/>
            <a:ext cx="2706889" cy="436542"/>
          </a:xfrm>
        </p:spPr>
        <p:txBody>
          <a:bodyPr anchor="b" anchorCtr="0"/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column header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48447AD-132B-DD45-8F26-5684D33A864A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9180311" y="1825625"/>
            <a:ext cx="2706889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93012D8C-6A00-0751-CA0A-B3A4D66205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80310" y="1351231"/>
            <a:ext cx="2706889" cy="436542"/>
          </a:xfrm>
        </p:spPr>
        <p:txBody>
          <a:bodyPr anchor="b" anchorCtr="0"/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column header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97E1BA7-6018-F8DC-5B98-E01D1FCACA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8558" y="5985327"/>
            <a:ext cx="11582399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6842BA1B-CE76-92EE-3BB8-577F1D85B4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558" y="579495"/>
            <a:ext cx="11582400" cy="436542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ADCE05C-530C-E715-3EE9-A5165AEC2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558" y="178971"/>
            <a:ext cx="11582400" cy="397352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</a:lstStyle>
          <a:p>
            <a:r>
              <a:rPr lang="en-US"/>
              <a:t>Insert your slide title in Arial bold 20pt</a:t>
            </a:r>
          </a:p>
        </p:txBody>
      </p:sp>
    </p:spTree>
    <p:extLst>
      <p:ext uri="{BB962C8B-B14F-4D97-AF65-F5344CB8AC3E}">
        <p14:creationId xmlns:p14="http://schemas.microsoft.com/office/powerpoint/2010/main" val="20164138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hree_columns_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98D61-E26E-644F-9C2C-DFBD31B6C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59" y="3976451"/>
            <a:ext cx="3684352" cy="16629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5D1794-3A67-EC85-D51D-19CC621969E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37582" y="3976451"/>
            <a:ext cx="3684352" cy="16629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1A58A57-9AA2-995B-F17B-EF0CC5FF39C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186606" y="3976451"/>
            <a:ext cx="3684352" cy="16629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58AD49D-3D55-5878-EB23-9434406607F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88559" y="1418538"/>
            <a:ext cx="3684352" cy="20411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picture icon to add photo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C1ADFA53-A93C-9C6B-577B-EE3F3CE8E8B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37582" y="1418538"/>
            <a:ext cx="3684352" cy="20411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picture icon to add photo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C82AF9B-6879-D477-6076-E176F56AE37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86605" y="1418538"/>
            <a:ext cx="3684352" cy="20411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picture icon to add photo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B15A4DB1-EF34-E503-B556-530B7CAC3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8558" y="5985327"/>
            <a:ext cx="11582399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A9C3871F-6DE1-0E51-4666-C634F339A5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558" y="579495"/>
            <a:ext cx="11582400" cy="436542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0385D10-C453-B58A-D9F1-B1AA1DD202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558" y="178971"/>
            <a:ext cx="11582400" cy="397352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</a:lstStyle>
          <a:p>
            <a:r>
              <a:rPr lang="en-US"/>
              <a:t>Insert your slide title in Arial bold 20pt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9A94D145-81FE-C360-0297-4502383F5A5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8558" y="3539909"/>
            <a:ext cx="3684352" cy="436542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column header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DECDC5-9AD9-7CB6-F638-0E39B05777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37582" y="3539909"/>
            <a:ext cx="3684352" cy="436542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column header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BB555AD3-4EA2-7E24-5C90-4B64C7002D1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6605" y="3539909"/>
            <a:ext cx="3684352" cy="436542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column header</a:t>
            </a:r>
          </a:p>
        </p:txBody>
      </p:sp>
    </p:spTree>
    <p:extLst>
      <p:ext uri="{BB962C8B-B14F-4D97-AF65-F5344CB8AC3E}">
        <p14:creationId xmlns:p14="http://schemas.microsoft.com/office/powerpoint/2010/main" val="2390424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our_columns_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98D61-E26E-644F-9C2C-DFBD31B6C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59" y="3816468"/>
            <a:ext cx="2706889" cy="19304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3B6A2A-2C2E-7735-F6AF-C9EBC41827D7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252476" y="3816468"/>
            <a:ext cx="2706889" cy="19304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E267DF4-9717-0259-6B0E-DAD8B209CF46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217288" y="3816468"/>
            <a:ext cx="2706889" cy="19304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48447AD-132B-DD45-8F26-5684D33A864A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9180311" y="3816468"/>
            <a:ext cx="2706889" cy="19304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F9DB3AF3-680C-8615-86A8-8048F96DC95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88559" y="1809348"/>
            <a:ext cx="2706888" cy="149960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picture icon to add photo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537AC9D-FCC4-14DF-2161-DBA7138EF16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252476" y="1809348"/>
            <a:ext cx="2706888" cy="149960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picture icon to add photo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A057AEC-C50F-0348-EDA8-2B8154E10CD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17288" y="1809348"/>
            <a:ext cx="2706888" cy="149960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picture icon to add photo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AD1E7D59-DA9B-A7D7-87C0-E693582CA49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180311" y="1809348"/>
            <a:ext cx="2706888" cy="149960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picture icon to add photo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0592AE5E-1943-C4CE-573A-E4705E3EC2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8558" y="5985327"/>
            <a:ext cx="11582399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FB72F191-69E6-FD21-C339-D3F79DB599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558" y="579495"/>
            <a:ext cx="11582400" cy="436542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57044DB-24DF-8EA2-8742-B55B328571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558" y="178971"/>
            <a:ext cx="11582400" cy="397352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</a:lstStyle>
          <a:p>
            <a:r>
              <a:rPr lang="en-US"/>
              <a:t>Insert your slide title in Arial bold 20pt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B2DD73D3-CDE1-EEBD-83CD-AF0E1BCC1A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8558" y="3363488"/>
            <a:ext cx="2706889" cy="436542"/>
          </a:xfrm>
        </p:spPr>
        <p:txBody>
          <a:bodyPr anchor="ctr" anchorCtr="0"/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column header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0E3F6D-431D-152F-0090-8F1B25ECC4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52475" y="3363488"/>
            <a:ext cx="2706889" cy="436542"/>
          </a:xfrm>
        </p:spPr>
        <p:txBody>
          <a:bodyPr anchor="ctr" anchorCtr="0"/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column header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08966CC-2A54-3E37-D012-A1B6506344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16392" y="3363488"/>
            <a:ext cx="2706889" cy="436542"/>
          </a:xfrm>
        </p:spPr>
        <p:txBody>
          <a:bodyPr anchor="ctr" anchorCtr="0"/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column header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344FC00B-CEA7-D95B-1AE3-5975AB5E6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80310" y="3363488"/>
            <a:ext cx="2706889" cy="436542"/>
          </a:xfrm>
        </p:spPr>
        <p:txBody>
          <a:bodyPr anchor="ctr" anchorCtr="0"/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column header</a:t>
            </a:r>
          </a:p>
        </p:txBody>
      </p:sp>
    </p:spTree>
    <p:extLst>
      <p:ext uri="{BB962C8B-B14F-4D97-AF65-F5344CB8AC3E}">
        <p14:creationId xmlns:p14="http://schemas.microsoft.com/office/powerpoint/2010/main" val="2263996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ver_niq_viole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5CB4A4-7435-1A41-8813-A7FFEC34FA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92A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1167A0A-F180-60C7-1EB1-45DFE71B1E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43803D-31FA-692F-1CDF-A332274BC332}"/>
              </a:ext>
            </a:extLst>
          </p:cNvPr>
          <p:cNvSpPr txBox="1"/>
          <p:nvPr userDrawn="1"/>
        </p:nvSpPr>
        <p:spPr>
          <a:xfrm>
            <a:off x="288558" y="6532236"/>
            <a:ext cx="245845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163BE63-5485-E51C-D2FB-D90594B2CB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8" y="635035"/>
            <a:ext cx="8642082" cy="23876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your presentation title here maximum of three lines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D969D08C-4DD0-FF1D-4F1E-2B57BBBC61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558" y="3114710"/>
            <a:ext cx="8642082" cy="83788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70CF706-7FAA-2BA1-1710-A32021C46A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1" y="5694428"/>
            <a:ext cx="1219198" cy="518808"/>
          </a:xfrm>
          <a:prstGeom prst="rect">
            <a:avLst/>
          </a:prstGeom>
        </p:spPr>
      </p:pic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CBF2DA13-D12B-C26E-E2A9-C40AB5EC1E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8559" y="4192468"/>
            <a:ext cx="8642082" cy="344384"/>
          </a:xfrm>
        </p:spPr>
        <p:txBody>
          <a:bodyPr tIns="0" bIns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" name="Text Placeholder 17">
            <a:extLst>
              <a:ext uri="{FF2B5EF4-FFF2-40B4-BE49-F238E27FC236}">
                <a16:creationId xmlns:a16="http://schemas.microsoft.com/office/drawing/2014/main" id="{C2D1BA0D-3E80-194F-1320-6AF0CD1FA8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8559" y="4560602"/>
            <a:ext cx="8642082" cy="344385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Title/Department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D9D3209E-F835-F81C-0897-C6026694B7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8559" y="5110167"/>
            <a:ext cx="8642082" cy="344385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488949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left_title_and_content_deep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54AF76-AD3D-99EA-BB6C-F380750B8D5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8F88F4-971A-A6B1-1A27-9CE89013B620}"/>
              </a:ext>
            </a:extLst>
          </p:cNvPr>
          <p:cNvSpPr/>
          <p:nvPr userDrawn="1"/>
        </p:nvSpPr>
        <p:spPr>
          <a:xfrm>
            <a:off x="0" y="0"/>
            <a:ext cx="40023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98D61-E26E-644F-9C2C-DFBD31B6C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0932" y="1671355"/>
            <a:ext cx="7595265" cy="39904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9E80DB3-397B-6246-0042-983989BBFF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9" y="1111525"/>
            <a:ext cx="3503952" cy="2390972"/>
          </a:xfrm>
        </p:spPr>
        <p:txBody>
          <a:bodyPr anchor="b" anchorCtr="0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your slide title here maximum of four lines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088BB5C-5C7B-0E3F-0629-E297953C56D2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288558" y="3515514"/>
            <a:ext cx="3503953" cy="43621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divider subtitle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4422616-9A6B-BD2A-EEE6-5D4F31127F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0932" y="5985327"/>
            <a:ext cx="7595265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03D84F1-EE1E-31A0-2CC0-537B0D5A18BF}"/>
              </a:ext>
            </a:extLst>
          </p:cNvPr>
          <p:cNvCxnSpPr>
            <a:cxnSpLocks/>
          </p:cNvCxnSpPr>
          <p:nvPr userDrawn="1"/>
        </p:nvCxnSpPr>
        <p:spPr>
          <a:xfrm>
            <a:off x="4259855" y="6395755"/>
            <a:ext cx="76339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C94C076-1CD8-CF76-1E98-52F5EBB5C1F2}"/>
              </a:ext>
            </a:extLst>
          </p:cNvPr>
          <p:cNvSpPr txBox="1"/>
          <p:nvPr userDrawn="1"/>
        </p:nvSpPr>
        <p:spPr>
          <a:xfrm>
            <a:off x="8835025" y="6517927"/>
            <a:ext cx="260123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DCBB00-0F22-82BA-6556-6C91997E38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128" y="6495103"/>
            <a:ext cx="644652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5035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left_title_and_content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54AF76-AD3D-99EA-BB6C-F380750B8D5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8F88F4-971A-A6B1-1A27-9CE89013B620}"/>
              </a:ext>
            </a:extLst>
          </p:cNvPr>
          <p:cNvSpPr/>
          <p:nvPr userDrawn="1"/>
        </p:nvSpPr>
        <p:spPr>
          <a:xfrm>
            <a:off x="0" y="0"/>
            <a:ext cx="40023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98D61-E26E-644F-9C2C-DFBD31B6C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0932" y="1671355"/>
            <a:ext cx="7595265" cy="39904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6B8A47-0994-4B79-9368-44F21806FC95}"/>
              </a:ext>
            </a:extLst>
          </p:cNvPr>
          <p:cNvCxnSpPr>
            <a:cxnSpLocks/>
          </p:cNvCxnSpPr>
          <p:nvPr userDrawn="1"/>
        </p:nvCxnSpPr>
        <p:spPr>
          <a:xfrm>
            <a:off x="4259855" y="6395755"/>
            <a:ext cx="76339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9E80DB3-397B-6246-0042-983989BBFF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9" y="1111525"/>
            <a:ext cx="3503952" cy="2390972"/>
          </a:xfrm>
        </p:spPr>
        <p:txBody>
          <a:bodyPr anchor="b" anchorCtr="0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your slide title here maximum of four lines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088BB5C-5C7B-0E3F-0629-E297953C56D2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288558" y="3515514"/>
            <a:ext cx="3503953" cy="43621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divider subtitle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4422616-9A6B-BD2A-EEE6-5D4F31127F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0932" y="5985327"/>
            <a:ext cx="7595265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EFBF9E-4FE0-0A25-6DCB-576724D4AD4C}"/>
              </a:ext>
            </a:extLst>
          </p:cNvPr>
          <p:cNvSpPr txBox="1"/>
          <p:nvPr userDrawn="1"/>
        </p:nvSpPr>
        <p:spPr>
          <a:xfrm>
            <a:off x="8835025" y="6517927"/>
            <a:ext cx="260123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7BCF68-45DE-77B4-4995-DFA614BC85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128" y="6495535"/>
            <a:ext cx="644652" cy="27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9244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left_title_and_content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54AF76-AD3D-99EA-BB6C-F380750B8D5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8F88F4-971A-A6B1-1A27-9CE89013B620}"/>
              </a:ext>
            </a:extLst>
          </p:cNvPr>
          <p:cNvSpPr/>
          <p:nvPr userDrawn="1"/>
        </p:nvSpPr>
        <p:spPr>
          <a:xfrm>
            <a:off x="0" y="0"/>
            <a:ext cx="4002374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98D61-E26E-644F-9C2C-DFBD31B6C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0932" y="1671355"/>
            <a:ext cx="7595265" cy="39904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9E80DB3-397B-6246-0042-983989BBFF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9" y="1111525"/>
            <a:ext cx="3503952" cy="2390972"/>
          </a:xfrm>
        </p:spPr>
        <p:txBody>
          <a:bodyPr anchor="b" anchorCtr="0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Insert your slide title here maximum of four lines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088BB5C-5C7B-0E3F-0629-E297953C56D2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288558" y="3515514"/>
            <a:ext cx="3503953" cy="43621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divider subtitle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4422616-9A6B-BD2A-EEE6-5D4F31127F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0932" y="5985327"/>
            <a:ext cx="7595265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E247AFE-5B75-F5AA-309C-B98C55C22DA8}"/>
              </a:ext>
            </a:extLst>
          </p:cNvPr>
          <p:cNvCxnSpPr>
            <a:cxnSpLocks/>
          </p:cNvCxnSpPr>
          <p:nvPr userDrawn="1"/>
        </p:nvCxnSpPr>
        <p:spPr>
          <a:xfrm>
            <a:off x="4259855" y="6395755"/>
            <a:ext cx="76339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61EC410-B695-30BE-5D78-73D7E50301CF}"/>
              </a:ext>
            </a:extLst>
          </p:cNvPr>
          <p:cNvSpPr txBox="1"/>
          <p:nvPr userDrawn="1"/>
        </p:nvSpPr>
        <p:spPr>
          <a:xfrm>
            <a:off x="8835025" y="6517927"/>
            <a:ext cx="260123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38652-F2B9-77EE-9932-7A515F33FA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128" y="6495103"/>
            <a:ext cx="644652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341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left_title_and_content_lt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54AF76-AD3D-99EA-BB6C-F380750B8D5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8F88F4-971A-A6B1-1A27-9CE89013B620}"/>
              </a:ext>
            </a:extLst>
          </p:cNvPr>
          <p:cNvSpPr/>
          <p:nvPr userDrawn="1"/>
        </p:nvSpPr>
        <p:spPr>
          <a:xfrm>
            <a:off x="0" y="0"/>
            <a:ext cx="4002374" cy="6858000"/>
          </a:xfrm>
          <a:prstGeom prst="rect">
            <a:avLst/>
          </a:prstGeom>
          <a:solidFill>
            <a:srgbClr val="AC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98D61-E26E-644F-9C2C-DFBD31B6C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0932" y="1671355"/>
            <a:ext cx="7595265" cy="39904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9E80DB3-397B-6246-0042-983989BBFF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9" y="1111525"/>
            <a:ext cx="3503952" cy="2390972"/>
          </a:xfrm>
        </p:spPr>
        <p:txBody>
          <a:bodyPr anchor="b" anchorCtr="0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Insert your slide title here maximum of four lines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088BB5C-5C7B-0E3F-0629-E297953C56D2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288558" y="3515514"/>
            <a:ext cx="3503953" cy="43621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divider subtitle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D62B1CA4-6399-9468-76D4-CF80E740A3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0932" y="5985327"/>
            <a:ext cx="7595265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69C8447-6A16-1811-BE16-8D42C522A28A}"/>
              </a:ext>
            </a:extLst>
          </p:cNvPr>
          <p:cNvCxnSpPr>
            <a:cxnSpLocks/>
          </p:cNvCxnSpPr>
          <p:nvPr userDrawn="1"/>
        </p:nvCxnSpPr>
        <p:spPr>
          <a:xfrm>
            <a:off x="4259855" y="6395755"/>
            <a:ext cx="76339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F64AAA-3A96-5193-121E-E855EC74B587}"/>
              </a:ext>
            </a:extLst>
          </p:cNvPr>
          <p:cNvSpPr txBox="1"/>
          <p:nvPr userDrawn="1"/>
        </p:nvSpPr>
        <p:spPr>
          <a:xfrm>
            <a:off x="8835025" y="6517927"/>
            <a:ext cx="260123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AEC761-AF0D-168C-E137-8524D125C3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128" y="6495103"/>
            <a:ext cx="644652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18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left_title_and_content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54AF76-AD3D-99EA-BB6C-F380750B8D5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8F88F4-971A-A6B1-1A27-9CE89013B620}"/>
              </a:ext>
            </a:extLst>
          </p:cNvPr>
          <p:cNvSpPr/>
          <p:nvPr userDrawn="1"/>
        </p:nvSpPr>
        <p:spPr>
          <a:xfrm>
            <a:off x="0" y="0"/>
            <a:ext cx="4002374" cy="6858000"/>
          </a:xfrm>
          <a:prstGeom prst="rect">
            <a:avLst/>
          </a:prstGeom>
          <a:solidFill>
            <a:srgbClr val="F9BF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98D61-E26E-644F-9C2C-DFBD31B6C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0932" y="1671355"/>
            <a:ext cx="7595265" cy="39904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9E80DB3-397B-6246-0042-983989BBFF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9" y="1111525"/>
            <a:ext cx="3503952" cy="2390972"/>
          </a:xfrm>
        </p:spPr>
        <p:txBody>
          <a:bodyPr anchor="b" anchorCtr="0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Insert your slide title here maximum of four lines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088BB5C-5C7B-0E3F-0629-E297953C56D2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288558" y="3515514"/>
            <a:ext cx="3503953" cy="43621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divider subtitle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F2147D56-94AA-3BDD-ABF0-68D917E898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0932" y="5985327"/>
            <a:ext cx="7595265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C6F2AF4-DEA0-09CB-3AA2-69CC3367F6AC}"/>
              </a:ext>
            </a:extLst>
          </p:cNvPr>
          <p:cNvCxnSpPr>
            <a:cxnSpLocks/>
          </p:cNvCxnSpPr>
          <p:nvPr userDrawn="1"/>
        </p:nvCxnSpPr>
        <p:spPr>
          <a:xfrm>
            <a:off x="4259855" y="6395755"/>
            <a:ext cx="76339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38F7803-D3DE-3368-45B8-EB451876C533}"/>
              </a:ext>
            </a:extLst>
          </p:cNvPr>
          <p:cNvSpPr txBox="1"/>
          <p:nvPr userDrawn="1"/>
        </p:nvSpPr>
        <p:spPr>
          <a:xfrm>
            <a:off x="8835025" y="6517927"/>
            <a:ext cx="260123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8B6213-3C0B-98FB-A39E-0937AD93C8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128" y="6495103"/>
            <a:ext cx="644652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935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left_title_and_content_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54AF76-AD3D-99EA-BB6C-F380750B8D5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8F88F4-971A-A6B1-1A27-9CE89013B620}"/>
              </a:ext>
            </a:extLst>
          </p:cNvPr>
          <p:cNvSpPr/>
          <p:nvPr userDrawn="1"/>
        </p:nvSpPr>
        <p:spPr>
          <a:xfrm>
            <a:off x="0" y="0"/>
            <a:ext cx="4002374" cy="6858000"/>
          </a:xfrm>
          <a:prstGeom prst="rect">
            <a:avLst/>
          </a:prstGeom>
          <a:solidFill>
            <a:srgbClr val="DBDD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98D61-E26E-644F-9C2C-DFBD31B6C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0932" y="1671355"/>
            <a:ext cx="7595265" cy="39904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9E80DB3-397B-6246-0042-983989BBFF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9" y="1111525"/>
            <a:ext cx="3503952" cy="2390972"/>
          </a:xfrm>
        </p:spPr>
        <p:txBody>
          <a:bodyPr anchor="b" anchorCtr="0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Insert your slide title here maximum of four lines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088BB5C-5C7B-0E3F-0629-E297953C56D2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288558" y="3515514"/>
            <a:ext cx="3503953" cy="43621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divider subtitle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BCDE19B0-6084-AB1A-A163-E9089D085C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0932" y="5985327"/>
            <a:ext cx="7595265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9069A56-43D0-9F1B-C232-2ADAEDEB1EA0}"/>
              </a:ext>
            </a:extLst>
          </p:cNvPr>
          <p:cNvCxnSpPr>
            <a:cxnSpLocks/>
          </p:cNvCxnSpPr>
          <p:nvPr userDrawn="1"/>
        </p:nvCxnSpPr>
        <p:spPr>
          <a:xfrm>
            <a:off x="4259855" y="6395755"/>
            <a:ext cx="76339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E2EC9D2-CC94-943D-6449-C56D141E2E4F}"/>
              </a:ext>
            </a:extLst>
          </p:cNvPr>
          <p:cNvSpPr txBox="1"/>
          <p:nvPr userDrawn="1"/>
        </p:nvSpPr>
        <p:spPr>
          <a:xfrm>
            <a:off x="8835025" y="6517927"/>
            <a:ext cx="260123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4E5460-3920-6E99-455B-F732E037D2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128" y="6495103"/>
            <a:ext cx="644652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4244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idebar_blue_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0F962C91-6536-8C92-5712-D8E7D79A1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64" b="-475"/>
          <a:stretch/>
        </p:blipFill>
        <p:spPr>
          <a:xfrm>
            <a:off x="6347681" y="0"/>
            <a:ext cx="5844319" cy="626636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1013006-A4C4-8E9B-582A-F881CD2B33EB}"/>
              </a:ext>
            </a:extLst>
          </p:cNvPr>
          <p:cNvSpPr/>
          <p:nvPr userDrawn="1"/>
        </p:nvSpPr>
        <p:spPr>
          <a:xfrm>
            <a:off x="7450680" y="306967"/>
            <a:ext cx="4942461" cy="494246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8E1557B-C916-3D4A-06A3-5841A72F546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88559" y="1825625"/>
            <a:ext cx="5527626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2CCE7A-44FB-F660-8825-197D91082D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74767" y="1564553"/>
            <a:ext cx="3912433" cy="2427287"/>
          </a:xfrm>
        </p:spPr>
        <p:txBody>
          <a:bodyPr anchor="ctr" anchorCtr="0"/>
          <a:lstStyle>
            <a:lvl1pPr marL="0" indent="0" algn="ctr">
              <a:buNone/>
              <a:defRPr sz="3200" b="1">
                <a:solidFill>
                  <a:schemeClr val="bg2"/>
                </a:solidFill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US"/>
              <a:t>Insert key takeaway/stat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D2655EB8-0E52-0105-D411-F08941B5D9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8558" y="5985327"/>
            <a:ext cx="11582399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3706A59F-423E-C7F6-F3F9-0F492E0C021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8558" y="579495"/>
            <a:ext cx="5527626" cy="436542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E496856-C6F1-1A20-F1E8-67C9E51E6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558" y="178971"/>
            <a:ext cx="5527626" cy="397352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</a:lstStyle>
          <a:p>
            <a:r>
              <a:rPr lang="en-US"/>
              <a:t>Insert your slide title in Arial bold 20pt</a:t>
            </a:r>
          </a:p>
        </p:txBody>
      </p:sp>
    </p:spTree>
    <p:extLst>
      <p:ext uri="{BB962C8B-B14F-4D97-AF65-F5344CB8AC3E}">
        <p14:creationId xmlns:p14="http://schemas.microsoft.com/office/powerpoint/2010/main" val="31311270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idebar_lt_blue_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0F962C91-6536-8C92-5712-D8E7D79A1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64" b="-475"/>
          <a:stretch/>
        </p:blipFill>
        <p:spPr>
          <a:xfrm>
            <a:off x="6347681" y="0"/>
            <a:ext cx="5844319" cy="626636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1013006-A4C4-8E9B-582A-F881CD2B33EB}"/>
              </a:ext>
            </a:extLst>
          </p:cNvPr>
          <p:cNvSpPr/>
          <p:nvPr userDrawn="1"/>
        </p:nvSpPr>
        <p:spPr>
          <a:xfrm>
            <a:off x="7450680" y="306967"/>
            <a:ext cx="4942461" cy="494246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8E1557B-C916-3D4A-06A3-5841A72F546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88559" y="1825625"/>
            <a:ext cx="5527626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2CCE7A-44FB-F660-8825-197D91082D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74767" y="1564553"/>
            <a:ext cx="3912433" cy="2427287"/>
          </a:xfrm>
        </p:spPr>
        <p:txBody>
          <a:bodyPr anchor="ctr" anchorCtr="0"/>
          <a:lstStyle>
            <a:lvl1pPr marL="0" indent="0" algn="ctr">
              <a:buNone/>
              <a:defRPr sz="3200" b="1">
                <a:solidFill>
                  <a:schemeClr val="bg2"/>
                </a:solidFill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US"/>
              <a:t>Insert key takeaway/stat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C1156137-AA49-5A7E-6A53-BA37F044CF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8558" y="5985327"/>
            <a:ext cx="11582399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BC45F5E-12A5-546B-9525-4B2038ED8B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8558" y="579495"/>
            <a:ext cx="5527626" cy="436542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358C2E9-9015-AC33-69D5-8027993755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558" y="178971"/>
            <a:ext cx="5527626" cy="397352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</a:lstStyle>
          <a:p>
            <a:r>
              <a:rPr lang="en-US"/>
              <a:t>Insert your slide title in Arial bold 20pt</a:t>
            </a:r>
          </a:p>
        </p:txBody>
      </p:sp>
    </p:spTree>
    <p:extLst>
      <p:ext uri="{BB962C8B-B14F-4D97-AF65-F5344CB8AC3E}">
        <p14:creationId xmlns:p14="http://schemas.microsoft.com/office/powerpoint/2010/main" val="249562591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idebar_orange_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0F962C91-6536-8C92-5712-D8E7D79A1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64" b="-475"/>
          <a:stretch/>
        </p:blipFill>
        <p:spPr>
          <a:xfrm>
            <a:off x="6347681" y="0"/>
            <a:ext cx="5844319" cy="626636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1013006-A4C4-8E9B-582A-F881CD2B33EB}"/>
              </a:ext>
            </a:extLst>
          </p:cNvPr>
          <p:cNvSpPr/>
          <p:nvPr userDrawn="1"/>
        </p:nvSpPr>
        <p:spPr>
          <a:xfrm>
            <a:off x="7450680" y="306967"/>
            <a:ext cx="4942461" cy="494246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8E1557B-C916-3D4A-06A3-5841A72F546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88559" y="1825625"/>
            <a:ext cx="5527626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2CCE7A-44FB-F660-8825-197D91082D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74767" y="1564553"/>
            <a:ext cx="3912433" cy="2427287"/>
          </a:xfrm>
        </p:spPr>
        <p:txBody>
          <a:bodyPr anchor="ctr" anchorCtr="0"/>
          <a:lstStyle>
            <a:lvl1pPr marL="0" indent="0" algn="ctr">
              <a:buNone/>
              <a:defRPr sz="3200" b="1">
                <a:solidFill>
                  <a:schemeClr val="bg2"/>
                </a:solidFill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US"/>
              <a:t>Insert key takeaway/stat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D9262FD-C60D-EB8B-5905-00E41E65FB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8558" y="5985327"/>
            <a:ext cx="11582399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7EE85D7-3A48-D93E-77D4-BBAF47F83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8558" y="579495"/>
            <a:ext cx="5527626" cy="436542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BB6232B-9EB8-AFA1-F4A9-9DD09BF5ED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558" y="178971"/>
            <a:ext cx="5527626" cy="397352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</a:lstStyle>
          <a:p>
            <a:r>
              <a:rPr lang="en-US"/>
              <a:t>Insert your slide title in Arial bold 20pt</a:t>
            </a:r>
          </a:p>
        </p:txBody>
      </p:sp>
    </p:spTree>
    <p:extLst>
      <p:ext uri="{BB962C8B-B14F-4D97-AF65-F5344CB8AC3E}">
        <p14:creationId xmlns:p14="http://schemas.microsoft.com/office/powerpoint/2010/main" val="110202355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idebar_violet_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0F962C91-6536-8C92-5712-D8E7D79A1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64" b="-475"/>
          <a:stretch/>
        </p:blipFill>
        <p:spPr>
          <a:xfrm>
            <a:off x="6347681" y="0"/>
            <a:ext cx="5844319" cy="626636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1013006-A4C4-8E9B-582A-F881CD2B33EB}"/>
              </a:ext>
            </a:extLst>
          </p:cNvPr>
          <p:cNvSpPr/>
          <p:nvPr userDrawn="1"/>
        </p:nvSpPr>
        <p:spPr>
          <a:xfrm>
            <a:off x="7450680" y="306967"/>
            <a:ext cx="4942461" cy="494246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8E1557B-C916-3D4A-06A3-5841A72F546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88559" y="1825625"/>
            <a:ext cx="5527626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2CCE7A-44FB-F660-8825-197D91082D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74767" y="1564553"/>
            <a:ext cx="3912433" cy="2427287"/>
          </a:xfrm>
        </p:spPr>
        <p:txBody>
          <a:bodyPr anchor="ctr" anchorCtr="0"/>
          <a:lstStyle>
            <a:lvl1pPr marL="0" indent="0" algn="ctr">
              <a:buNone/>
              <a:defRPr sz="3200" b="1">
                <a:solidFill>
                  <a:schemeClr val="bg2"/>
                </a:solidFill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US"/>
              <a:t>Insert key takeaway/stat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80D82F29-6247-72A9-6731-F72313DD88B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8558" y="5985327"/>
            <a:ext cx="11582399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49ABFB9-219C-B8D3-C483-30EEC54C88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8558" y="579495"/>
            <a:ext cx="5527626" cy="436542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647F1F-16E6-DC6D-968E-E7D6E4A68B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558" y="178971"/>
            <a:ext cx="5527626" cy="397352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</a:lstStyle>
          <a:p>
            <a:r>
              <a:rPr lang="en-US"/>
              <a:t>Insert your slide title in Arial bold 20pt</a:t>
            </a:r>
          </a:p>
        </p:txBody>
      </p:sp>
    </p:spTree>
    <p:extLst>
      <p:ext uri="{BB962C8B-B14F-4D97-AF65-F5344CB8AC3E}">
        <p14:creationId xmlns:p14="http://schemas.microsoft.com/office/powerpoint/2010/main" val="839637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ver_niq_gre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5CB4A4-7435-1A41-8813-A7FFEC34FA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CF928130-74A2-EFBD-3E8D-68B5F500D5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1219199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151AF7-737A-1648-9BC4-B9D881179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8" y="635035"/>
            <a:ext cx="8642082" cy="23876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Insert your presentation title here maximum of three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52C9CE-AA03-A24B-BBD9-8EA2482DC5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558" y="3114710"/>
            <a:ext cx="8642082" cy="83788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8F8D6A-AB50-00A3-D30C-2B45378DC3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1" y="5694428"/>
            <a:ext cx="1219198" cy="518808"/>
          </a:xfrm>
          <a:prstGeom prst="rect">
            <a:avLst/>
          </a:prstGeom>
        </p:spPr>
      </p:pic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CFB95ABC-E46E-D769-519E-007DCFC6AE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8559" y="4192468"/>
            <a:ext cx="8642082" cy="344384"/>
          </a:xfrm>
        </p:spPr>
        <p:txBody>
          <a:bodyPr tIns="0" bIns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530B9719-85BB-17E6-F3D3-4CBAC245D7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8559" y="4560602"/>
            <a:ext cx="8642082" cy="344385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Title/Department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56771D0-5C86-AA60-3F57-E915E5BF86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8559" y="5110167"/>
            <a:ext cx="8642082" cy="344385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C478FA-FA6E-05DF-854B-5D984ACB62F4}"/>
              </a:ext>
            </a:extLst>
          </p:cNvPr>
          <p:cNvSpPr txBox="1"/>
          <p:nvPr userDrawn="1"/>
        </p:nvSpPr>
        <p:spPr>
          <a:xfrm>
            <a:off x="288558" y="6532236"/>
            <a:ext cx="245845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08275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idebar_blue_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hape, circle&#10;&#10;Description automatically generated">
            <a:extLst>
              <a:ext uri="{FF2B5EF4-FFF2-40B4-BE49-F238E27FC236}">
                <a16:creationId xmlns:a16="http://schemas.microsoft.com/office/drawing/2014/main" id="{5EAD1CE0-8C43-3A65-CBE4-F6500A6A3A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64" b="-475"/>
          <a:stretch/>
        </p:blipFill>
        <p:spPr>
          <a:xfrm>
            <a:off x="6347681" y="0"/>
            <a:ext cx="5844319" cy="626636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1013006-A4C4-8E9B-582A-F881CD2B33EB}"/>
              </a:ext>
            </a:extLst>
          </p:cNvPr>
          <p:cNvSpPr/>
          <p:nvPr userDrawn="1"/>
        </p:nvSpPr>
        <p:spPr>
          <a:xfrm>
            <a:off x="7450680" y="306967"/>
            <a:ext cx="4942461" cy="494246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8E1557B-C916-3D4A-06A3-5841A72F546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88559" y="1825625"/>
            <a:ext cx="5527626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12D01FA-DA8D-5F18-9C23-78DF809691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74767" y="1564553"/>
            <a:ext cx="3912433" cy="2427287"/>
          </a:xfrm>
        </p:spPr>
        <p:txBody>
          <a:bodyPr anchor="ctr" anchorCtr="0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US"/>
              <a:t>Insert key takeaway/stat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8A9A9755-A073-6536-4449-60D1A4D624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8558" y="5985327"/>
            <a:ext cx="11582399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8E19CC79-3E4C-BA4B-BDFE-ED4A5100C7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8558" y="579495"/>
            <a:ext cx="5527626" cy="436542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5AF445-F077-CBD3-8676-3C090B01E3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558" y="178971"/>
            <a:ext cx="5527626" cy="397352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</a:lstStyle>
          <a:p>
            <a:r>
              <a:rPr lang="en-US"/>
              <a:t>Insert your slide title in Arial bold 20pt</a:t>
            </a:r>
          </a:p>
        </p:txBody>
      </p:sp>
    </p:spTree>
    <p:extLst>
      <p:ext uri="{BB962C8B-B14F-4D97-AF65-F5344CB8AC3E}">
        <p14:creationId xmlns:p14="http://schemas.microsoft.com/office/powerpoint/2010/main" val="110517100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idebar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19F0D1BA-1740-8291-3985-752AAB099A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64" b="-475"/>
          <a:stretch/>
        </p:blipFill>
        <p:spPr>
          <a:xfrm>
            <a:off x="6347681" y="0"/>
            <a:ext cx="5844319" cy="626636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8E1557B-C916-3D4A-06A3-5841A72F546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88559" y="1825625"/>
            <a:ext cx="5527626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B8194AC-DDA3-9404-5998-E94D747F0D0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465671" y="321957"/>
            <a:ext cx="4924345" cy="4924346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picture icon to add photo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71A3127B-F843-4C4F-625D-0F595788B99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8558" y="5985327"/>
            <a:ext cx="11582399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4F2467A-B7A4-9968-8AF7-70330EF2A42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8558" y="579495"/>
            <a:ext cx="5527626" cy="436542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4A90B9B-C6D7-5D76-62C9-8C8E2EFB4B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558" y="178971"/>
            <a:ext cx="5527626" cy="397352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</a:lstStyle>
          <a:p>
            <a:r>
              <a:rPr lang="en-US"/>
              <a:t>Insert your slide title in Arial bold 20pt</a:t>
            </a:r>
          </a:p>
        </p:txBody>
      </p:sp>
    </p:spTree>
    <p:extLst>
      <p:ext uri="{BB962C8B-B14F-4D97-AF65-F5344CB8AC3E}">
        <p14:creationId xmlns:p14="http://schemas.microsoft.com/office/powerpoint/2010/main" val="8169428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ontent_and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E757F6A-9EA9-44EF-A958-227049104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59" y="1825625"/>
            <a:ext cx="5527626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D8B5F0-3972-9E3F-4A7E-52302351B5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70564" y="-5427"/>
            <a:ext cx="6405671" cy="5331227"/>
          </a:xfrm>
          <a:custGeom>
            <a:avLst/>
            <a:gdLst>
              <a:gd name="connsiteX0" fmla="*/ 415328 w 6405671"/>
              <a:gd name="connsiteY0" fmla="*/ 0 h 5331227"/>
              <a:gd name="connsiteX1" fmla="*/ 6405671 w 6405671"/>
              <a:gd name="connsiteY1" fmla="*/ 0 h 5331227"/>
              <a:gd name="connsiteX2" fmla="*/ 6405671 w 6405671"/>
              <a:gd name="connsiteY2" fmla="*/ 4061829 h 5331227"/>
              <a:gd name="connsiteX3" fmla="*/ 6222234 w 6405671"/>
              <a:gd name="connsiteY3" fmla="*/ 4263661 h 5331227"/>
              <a:gd name="connsiteX4" fmla="*/ 3644900 w 6405671"/>
              <a:gd name="connsiteY4" fmla="*/ 5331227 h 5331227"/>
              <a:gd name="connsiteX5" fmla="*/ 0 w 6405671"/>
              <a:gd name="connsiteY5" fmla="*/ 1686327 h 5331227"/>
              <a:gd name="connsiteX6" fmla="*/ 286435 w 6405671"/>
              <a:gd name="connsiteY6" fmla="*/ 267567 h 533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05671" h="5331227">
                <a:moveTo>
                  <a:pt x="415328" y="0"/>
                </a:moveTo>
                <a:lnTo>
                  <a:pt x="6405671" y="0"/>
                </a:lnTo>
                <a:lnTo>
                  <a:pt x="6405671" y="4061829"/>
                </a:lnTo>
                <a:lnTo>
                  <a:pt x="6222234" y="4263661"/>
                </a:lnTo>
                <a:cubicBezTo>
                  <a:pt x="5562637" y="4923258"/>
                  <a:pt x="4651412" y="5331227"/>
                  <a:pt x="3644900" y="5331227"/>
                </a:cubicBezTo>
                <a:cubicBezTo>
                  <a:pt x="1631877" y="5331227"/>
                  <a:pt x="0" y="3699350"/>
                  <a:pt x="0" y="1686327"/>
                </a:cubicBezTo>
                <a:cubicBezTo>
                  <a:pt x="0" y="1183071"/>
                  <a:pt x="101993" y="703637"/>
                  <a:pt x="286435" y="267567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picture icon to insert photo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AF5AD5C4-11CE-A5B1-68F4-ECE64B4744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8558" y="5985327"/>
            <a:ext cx="11582399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DB62E0-16D5-D693-1EC9-29B8200003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558" y="579495"/>
            <a:ext cx="5527626" cy="436542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0E12C7-8B6B-E7AB-65DE-8993ACC541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558" y="178971"/>
            <a:ext cx="5527626" cy="397352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</a:lstStyle>
          <a:p>
            <a:r>
              <a:rPr lang="en-US"/>
              <a:t>Insert your slide title in Arial bold 20pt</a:t>
            </a:r>
          </a:p>
        </p:txBody>
      </p:sp>
    </p:spTree>
    <p:extLst>
      <p:ext uri="{BB962C8B-B14F-4D97-AF65-F5344CB8AC3E}">
        <p14:creationId xmlns:p14="http://schemas.microsoft.com/office/powerpoint/2010/main" val="148633875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ontent_and_photo_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3CD31E3-1810-8019-E4E8-32E37BC7DE8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EF3752C-36A7-544F-D2EB-65F4FAA7513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6096000" cy="6858000"/>
          </a:xfrm>
          <a:solidFill>
            <a:schemeClr val="tx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picture icon to add photo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03EF4E2-7A7A-0548-85F1-5479B7C9E1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E757F6A-9EA9-44EF-A958-227049104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59" y="1825625"/>
            <a:ext cx="5527626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77EDE7-AEAD-C80E-B46F-DB1E1503E6EC}"/>
              </a:ext>
            </a:extLst>
          </p:cNvPr>
          <p:cNvCxnSpPr>
            <a:cxnSpLocks/>
          </p:cNvCxnSpPr>
          <p:nvPr userDrawn="1"/>
        </p:nvCxnSpPr>
        <p:spPr>
          <a:xfrm>
            <a:off x="278932" y="6395755"/>
            <a:ext cx="55372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77D676D-F2FB-4E29-6862-097B141AD572}"/>
              </a:ext>
            </a:extLst>
          </p:cNvPr>
          <p:cNvSpPr txBox="1"/>
          <p:nvPr userDrawn="1"/>
        </p:nvSpPr>
        <p:spPr>
          <a:xfrm>
            <a:off x="8835025" y="6517927"/>
            <a:ext cx="260123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/>
                </a:solidFill>
              </a:rPr>
              <a:t>© 2024 Nielsen Consumer LLC.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67FD37-CDB2-08A7-64AD-5D8EA73570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128" y="6495103"/>
            <a:ext cx="644652" cy="274320"/>
          </a:xfrm>
          <a:prstGeom prst="rect">
            <a:avLst/>
          </a:prstGeom>
        </p:spPr>
      </p:pic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DB6EEB7D-9CC5-9D43-2008-2795014238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8558" y="5985327"/>
            <a:ext cx="5537253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EF7F2BB9-8A14-A127-85D9-8C884D7626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558" y="579495"/>
            <a:ext cx="5537253" cy="436542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B4DEEEB-841D-9E48-066D-74DF0347A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558" y="178971"/>
            <a:ext cx="5537253" cy="397352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</a:lstStyle>
          <a:p>
            <a:r>
              <a:rPr lang="en-US"/>
              <a:t>Insert your slide title in Arial bold 20pt</a:t>
            </a:r>
          </a:p>
        </p:txBody>
      </p:sp>
    </p:spTree>
    <p:extLst>
      <p:ext uri="{BB962C8B-B14F-4D97-AF65-F5344CB8AC3E}">
        <p14:creationId xmlns:p14="http://schemas.microsoft.com/office/powerpoint/2010/main" val="361155707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half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083BD0-CB53-4C20-92B8-5D9B6FB904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6E01A0-2BBF-F43A-B5D1-9E31AF6BC972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03EF4E2-7A7A-0548-85F1-5479B7C9E1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E757F6A-9EA9-44EF-A958-227049104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59" y="1825625"/>
            <a:ext cx="5527626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4B2E6E-E1B5-CE08-FA8B-59B5B1CA44C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59574" y="1825625"/>
            <a:ext cx="5527626" cy="38361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95053F53-3618-E1D1-00A1-47AA56D050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59575" y="178971"/>
            <a:ext cx="5552610" cy="397352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>
              <a:defRPr sz="2400" b="1">
                <a:latin typeface="+mj-lt"/>
              </a:defRPr>
            </a:lvl2pPr>
            <a:lvl3pPr>
              <a:defRPr sz="2400" b="1">
                <a:latin typeface="+mj-lt"/>
              </a:defRPr>
            </a:lvl3pPr>
            <a:lvl4pPr>
              <a:defRPr sz="2400" b="1">
                <a:latin typeface="+mj-lt"/>
              </a:defRPr>
            </a:lvl4pPr>
            <a:lvl5pPr>
              <a:defRPr sz="2400" b="1">
                <a:latin typeface="+mj-lt"/>
              </a:defRPr>
            </a:lvl5pPr>
          </a:lstStyle>
          <a:p>
            <a:pPr lvl="0"/>
            <a:r>
              <a:rPr lang="en-US"/>
              <a:t>Insert your slide title in Arial bold 20pt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C58F92-15EB-DF6A-3AEA-BEF2B4382D47}"/>
              </a:ext>
            </a:extLst>
          </p:cNvPr>
          <p:cNvCxnSpPr>
            <a:cxnSpLocks/>
          </p:cNvCxnSpPr>
          <p:nvPr userDrawn="1"/>
        </p:nvCxnSpPr>
        <p:spPr>
          <a:xfrm>
            <a:off x="278932" y="6395755"/>
            <a:ext cx="55372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D2DDB0C3-FCF3-2CAA-F826-CA712908FC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59574" y="576323"/>
            <a:ext cx="5580746" cy="43971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00B60E-9A49-D43D-A2C5-DA7BD2C3AC45}"/>
              </a:ext>
            </a:extLst>
          </p:cNvPr>
          <p:cNvSpPr txBox="1"/>
          <p:nvPr userDrawn="1"/>
        </p:nvSpPr>
        <p:spPr>
          <a:xfrm>
            <a:off x="8835025" y="6517927"/>
            <a:ext cx="260123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F287E70-6553-34AC-B531-E6C6EE31CB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128" y="6495103"/>
            <a:ext cx="644652" cy="274320"/>
          </a:xfrm>
          <a:prstGeom prst="rect">
            <a:avLst/>
          </a:prstGeom>
        </p:spPr>
      </p:pic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7066202-F363-3C8E-5B43-C4BE65D6B6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8558" y="5985327"/>
            <a:ext cx="5537253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9DF4E8B1-8F35-5AD1-AB74-B468AE1701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8558" y="579495"/>
            <a:ext cx="5537253" cy="436542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4DFC890-B929-EAF9-EDFB-220994626F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558" y="178971"/>
            <a:ext cx="5537253" cy="397352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</a:lstStyle>
          <a:p>
            <a:r>
              <a:rPr lang="en-US"/>
              <a:t>Insert your slide title in Arial bold 20pt</a:t>
            </a:r>
          </a:p>
        </p:txBody>
      </p:sp>
    </p:spTree>
    <p:extLst>
      <p:ext uri="{BB962C8B-B14F-4D97-AF65-F5344CB8AC3E}">
        <p14:creationId xmlns:p14="http://schemas.microsoft.com/office/powerpoint/2010/main" val="413539262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half_deep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083BD0-CB53-4C20-92B8-5D9B6FB904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6E01A0-2BBF-F43A-B5D1-9E31AF6BC972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03EF4E2-7A7A-0548-85F1-5479B7C9E1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E757F6A-9EA9-44EF-A958-227049104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59" y="1825625"/>
            <a:ext cx="5527626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4B2E6E-E1B5-CE08-FA8B-59B5B1CA44C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59574" y="1825625"/>
            <a:ext cx="5527626" cy="38361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C58F92-15EB-DF6A-3AEA-BEF2B4382D47}"/>
              </a:ext>
            </a:extLst>
          </p:cNvPr>
          <p:cNvCxnSpPr>
            <a:cxnSpLocks/>
          </p:cNvCxnSpPr>
          <p:nvPr userDrawn="1"/>
        </p:nvCxnSpPr>
        <p:spPr>
          <a:xfrm>
            <a:off x="278932" y="6395755"/>
            <a:ext cx="55372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FC0542-F803-6E54-6294-B0DB14311818}"/>
              </a:ext>
            </a:extLst>
          </p:cNvPr>
          <p:cNvSpPr txBox="1"/>
          <p:nvPr userDrawn="1"/>
        </p:nvSpPr>
        <p:spPr>
          <a:xfrm>
            <a:off x="8835025" y="6517927"/>
            <a:ext cx="260123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2EB802-3346-E39B-2509-EAC573AA62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128" y="6495103"/>
            <a:ext cx="644652" cy="274320"/>
          </a:xfrm>
          <a:prstGeom prst="rect">
            <a:avLst/>
          </a:prstGeom>
        </p:spPr>
      </p:pic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2BFC318-B682-8A6C-0500-7F861A6B2C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8558" y="5985327"/>
            <a:ext cx="5537253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0F5E0947-70F6-3BEF-C68C-F8AAA3AAF8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59575" y="178971"/>
            <a:ext cx="5552610" cy="397352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>
              <a:defRPr sz="2400" b="1">
                <a:latin typeface="+mj-lt"/>
              </a:defRPr>
            </a:lvl2pPr>
            <a:lvl3pPr>
              <a:defRPr sz="2400" b="1">
                <a:latin typeface="+mj-lt"/>
              </a:defRPr>
            </a:lvl3pPr>
            <a:lvl4pPr>
              <a:defRPr sz="2400" b="1">
                <a:latin typeface="+mj-lt"/>
              </a:defRPr>
            </a:lvl4pPr>
            <a:lvl5pPr>
              <a:defRPr sz="2400" b="1">
                <a:latin typeface="+mj-lt"/>
              </a:defRPr>
            </a:lvl5pPr>
          </a:lstStyle>
          <a:p>
            <a:pPr lvl="0"/>
            <a:r>
              <a:rPr lang="en-US"/>
              <a:t>Insert your slide title in Arial bold 20pt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56E41E3E-E988-5AAD-A3FB-D42472E3E6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59574" y="576323"/>
            <a:ext cx="5580746" cy="43971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308DE5AC-BB0D-8837-136E-8AF4E617F3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8558" y="579495"/>
            <a:ext cx="5537253" cy="436542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D686C53-3C4A-4856-FDBD-DEDB3F729A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558" y="178971"/>
            <a:ext cx="5537253" cy="397352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</a:lstStyle>
          <a:p>
            <a:r>
              <a:rPr lang="en-US"/>
              <a:t>Insert your slide title in Arial bold 20pt</a:t>
            </a:r>
          </a:p>
        </p:txBody>
      </p:sp>
    </p:spTree>
    <p:extLst>
      <p:ext uri="{BB962C8B-B14F-4D97-AF65-F5344CB8AC3E}">
        <p14:creationId xmlns:p14="http://schemas.microsoft.com/office/powerpoint/2010/main" val="40606581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half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083BD0-CB53-4C20-92B8-5D9B6FB904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6E01A0-2BBF-F43A-B5D1-9E31AF6BC972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77EDE7-AEAD-C80E-B46F-DB1E1503E6EC}"/>
              </a:ext>
            </a:extLst>
          </p:cNvPr>
          <p:cNvCxnSpPr>
            <a:cxnSpLocks/>
          </p:cNvCxnSpPr>
          <p:nvPr userDrawn="1"/>
        </p:nvCxnSpPr>
        <p:spPr>
          <a:xfrm>
            <a:off x="278932" y="6395755"/>
            <a:ext cx="116148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E757F6A-9EA9-44EF-A958-227049104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59" y="1825625"/>
            <a:ext cx="5527626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4B2E6E-E1B5-CE08-FA8B-59B5B1CA44C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59574" y="1825625"/>
            <a:ext cx="5527626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0D49C1-E8FD-4100-6077-590D74316FB9}"/>
              </a:ext>
            </a:extLst>
          </p:cNvPr>
          <p:cNvSpPr txBox="1"/>
          <p:nvPr userDrawn="1"/>
        </p:nvSpPr>
        <p:spPr>
          <a:xfrm>
            <a:off x="8835025" y="6517927"/>
            <a:ext cx="260123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23E778F-48DD-4F11-15D3-BC47F1B14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128" y="6495103"/>
            <a:ext cx="644652" cy="274320"/>
          </a:xfrm>
          <a:prstGeom prst="rect">
            <a:avLst/>
          </a:prstGeom>
        </p:spPr>
      </p:pic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6AC6AD-C4F2-F6FF-6F7B-8A44A44982F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8558" y="5985327"/>
            <a:ext cx="11582399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6A6C0979-2BD2-C03B-6B71-E8AD10273F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59575" y="178971"/>
            <a:ext cx="5552610" cy="397352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>
              <a:defRPr sz="2400" b="1">
                <a:latin typeface="+mj-lt"/>
              </a:defRPr>
            </a:lvl2pPr>
            <a:lvl3pPr>
              <a:defRPr sz="2400" b="1">
                <a:latin typeface="+mj-lt"/>
              </a:defRPr>
            </a:lvl3pPr>
            <a:lvl4pPr>
              <a:defRPr sz="2400" b="1">
                <a:latin typeface="+mj-lt"/>
              </a:defRPr>
            </a:lvl4pPr>
            <a:lvl5pPr>
              <a:defRPr sz="2400" b="1">
                <a:latin typeface="+mj-lt"/>
              </a:defRPr>
            </a:lvl5pPr>
          </a:lstStyle>
          <a:p>
            <a:pPr lvl="0"/>
            <a:r>
              <a:rPr lang="en-US"/>
              <a:t>Insert your slide title in Arial bold 20pt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4A3D0FAE-E229-7018-93B3-C0AF25E639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59574" y="576323"/>
            <a:ext cx="5580746" cy="43971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36BBC8CE-5633-09AF-7152-3719FD92EB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8558" y="579495"/>
            <a:ext cx="5537253" cy="436542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5D76F3C-D010-68D3-984D-E588033F9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558" y="178971"/>
            <a:ext cx="5537253" cy="397352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</a:lstStyle>
          <a:p>
            <a:r>
              <a:rPr lang="en-US"/>
              <a:t>Insert your slide title in Arial bold 20pt</a:t>
            </a:r>
          </a:p>
        </p:txBody>
      </p:sp>
    </p:spTree>
    <p:extLst>
      <p:ext uri="{BB962C8B-B14F-4D97-AF65-F5344CB8AC3E}">
        <p14:creationId xmlns:p14="http://schemas.microsoft.com/office/powerpoint/2010/main" val="5222890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half_lt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083BD0-CB53-4C20-92B8-5D9B6FB904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6E01A0-2BBF-F43A-B5D1-9E31AF6BC972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AC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77EDE7-AEAD-C80E-B46F-DB1E1503E6EC}"/>
              </a:ext>
            </a:extLst>
          </p:cNvPr>
          <p:cNvCxnSpPr>
            <a:cxnSpLocks/>
          </p:cNvCxnSpPr>
          <p:nvPr userDrawn="1"/>
        </p:nvCxnSpPr>
        <p:spPr>
          <a:xfrm>
            <a:off x="278932" y="6395755"/>
            <a:ext cx="116148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E757F6A-9EA9-44EF-A958-227049104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59" y="1825625"/>
            <a:ext cx="5527626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4B2E6E-E1B5-CE08-FA8B-59B5B1CA44C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59574" y="1825625"/>
            <a:ext cx="5527626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2DAE71-2983-34FD-663C-6E97AE5A8A97}"/>
              </a:ext>
            </a:extLst>
          </p:cNvPr>
          <p:cNvSpPr txBox="1"/>
          <p:nvPr userDrawn="1"/>
        </p:nvSpPr>
        <p:spPr>
          <a:xfrm>
            <a:off x="8835025" y="6517927"/>
            <a:ext cx="260123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778B45-8CEC-C5EE-D89D-3C627C467D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128" y="6495103"/>
            <a:ext cx="644652" cy="274320"/>
          </a:xfrm>
          <a:prstGeom prst="rect">
            <a:avLst/>
          </a:prstGeom>
        </p:spPr>
      </p:pic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8E513481-19B3-D642-E3CD-6271958BC1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8558" y="5985327"/>
            <a:ext cx="11582399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84A1B13B-F468-9DD3-E390-FE70322374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59575" y="178971"/>
            <a:ext cx="5552610" cy="397352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>
              <a:defRPr sz="2400" b="1">
                <a:latin typeface="+mj-lt"/>
              </a:defRPr>
            </a:lvl2pPr>
            <a:lvl3pPr>
              <a:defRPr sz="2400" b="1">
                <a:latin typeface="+mj-lt"/>
              </a:defRPr>
            </a:lvl3pPr>
            <a:lvl4pPr>
              <a:defRPr sz="2400" b="1">
                <a:latin typeface="+mj-lt"/>
              </a:defRPr>
            </a:lvl4pPr>
            <a:lvl5pPr>
              <a:defRPr sz="2400" b="1">
                <a:latin typeface="+mj-lt"/>
              </a:defRPr>
            </a:lvl5pPr>
          </a:lstStyle>
          <a:p>
            <a:pPr lvl="0"/>
            <a:r>
              <a:rPr lang="en-US"/>
              <a:t>Insert your slide title in Arial bold 20pt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E4C21BE-A62B-885D-12C3-E14CBE50E9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59574" y="576323"/>
            <a:ext cx="5580746" cy="43971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5ECE9D8F-7472-1CD9-04C2-C6C601670BD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8558" y="579495"/>
            <a:ext cx="5537253" cy="436542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E34A2405-5937-A40D-BD28-25B17DBA74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558" y="178971"/>
            <a:ext cx="5537253" cy="397352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Insert your slide title in Arial bold 20pt</a:t>
            </a:r>
          </a:p>
        </p:txBody>
      </p:sp>
    </p:spTree>
    <p:extLst>
      <p:ext uri="{BB962C8B-B14F-4D97-AF65-F5344CB8AC3E}">
        <p14:creationId xmlns:p14="http://schemas.microsoft.com/office/powerpoint/2010/main" val="147627465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half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083BD0-CB53-4C20-92B8-5D9B6FB904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6E01A0-2BBF-F43A-B5D1-9E31AF6BC972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9BF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77EDE7-AEAD-C80E-B46F-DB1E1503E6EC}"/>
              </a:ext>
            </a:extLst>
          </p:cNvPr>
          <p:cNvCxnSpPr>
            <a:cxnSpLocks/>
          </p:cNvCxnSpPr>
          <p:nvPr userDrawn="1"/>
        </p:nvCxnSpPr>
        <p:spPr>
          <a:xfrm>
            <a:off x="278932" y="6395755"/>
            <a:ext cx="116148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E757F6A-9EA9-44EF-A958-227049104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59" y="1825625"/>
            <a:ext cx="5527626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4B2E6E-E1B5-CE08-FA8B-59B5B1CA44C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59574" y="1825625"/>
            <a:ext cx="5527626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1486C1-A975-5880-4C54-03DD13A9F7F3}"/>
              </a:ext>
            </a:extLst>
          </p:cNvPr>
          <p:cNvSpPr txBox="1"/>
          <p:nvPr userDrawn="1"/>
        </p:nvSpPr>
        <p:spPr>
          <a:xfrm>
            <a:off x="8835025" y="6517927"/>
            <a:ext cx="260123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713DBF5-505B-D783-24AC-ABF2407B2B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128" y="6495103"/>
            <a:ext cx="644652" cy="274320"/>
          </a:xfrm>
          <a:prstGeom prst="rect">
            <a:avLst/>
          </a:prstGeom>
        </p:spPr>
      </p:pic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4BC52F0A-FEF5-7664-E4A1-D4BF689E75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8558" y="5985327"/>
            <a:ext cx="11582399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F6B99AF8-C353-FA75-7695-E85E6F1D16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59575" y="178971"/>
            <a:ext cx="5552610" cy="397352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>
              <a:defRPr sz="2400" b="1">
                <a:latin typeface="+mj-lt"/>
              </a:defRPr>
            </a:lvl2pPr>
            <a:lvl3pPr>
              <a:defRPr sz="2400" b="1">
                <a:latin typeface="+mj-lt"/>
              </a:defRPr>
            </a:lvl3pPr>
            <a:lvl4pPr>
              <a:defRPr sz="2400" b="1">
                <a:latin typeface="+mj-lt"/>
              </a:defRPr>
            </a:lvl4pPr>
            <a:lvl5pPr>
              <a:defRPr sz="2400" b="1">
                <a:latin typeface="+mj-lt"/>
              </a:defRPr>
            </a:lvl5pPr>
          </a:lstStyle>
          <a:p>
            <a:pPr lvl="0"/>
            <a:r>
              <a:rPr lang="en-US"/>
              <a:t>Insert your slide title in Arial bold 20pt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2844E97B-52E4-F43B-0202-92973DE8EC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59574" y="576323"/>
            <a:ext cx="5580746" cy="43971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7F498CF-4BFB-E7EA-A5AC-E2FFC8C15A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8558" y="579495"/>
            <a:ext cx="5537253" cy="436542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FD7D570-786D-BE85-5674-AAE488A93F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558" y="178971"/>
            <a:ext cx="5537253" cy="397352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Insert your slide title in Arial bold 20pt</a:t>
            </a:r>
          </a:p>
        </p:txBody>
      </p:sp>
    </p:spTree>
    <p:extLst>
      <p:ext uri="{BB962C8B-B14F-4D97-AF65-F5344CB8AC3E}">
        <p14:creationId xmlns:p14="http://schemas.microsoft.com/office/powerpoint/2010/main" val="198648651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half_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083BD0-CB53-4C20-92B8-5D9B6FB904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6E01A0-2BBF-F43A-B5D1-9E31AF6BC972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BDD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77EDE7-AEAD-C80E-B46F-DB1E1503E6EC}"/>
              </a:ext>
            </a:extLst>
          </p:cNvPr>
          <p:cNvCxnSpPr>
            <a:cxnSpLocks/>
          </p:cNvCxnSpPr>
          <p:nvPr userDrawn="1"/>
        </p:nvCxnSpPr>
        <p:spPr>
          <a:xfrm>
            <a:off x="278932" y="6395755"/>
            <a:ext cx="116148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E757F6A-9EA9-44EF-A958-227049104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59" y="1825625"/>
            <a:ext cx="5527626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4B2E6E-E1B5-CE08-FA8B-59B5B1CA44C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59574" y="1825625"/>
            <a:ext cx="5527626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CE258B-CBCD-8DC5-1665-1A4555B76CDA}"/>
              </a:ext>
            </a:extLst>
          </p:cNvPr>
          <p:cNvSpPr txBox="1"/>
          <p:nvPr userDrawn="1"/>
        </p:nvSpPr>
        <p:spPr>
          <a:xfrm>
            <a:off x="8835025" y="6517927"/>
            <a:ext cx="260123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BF0D2EB-1B50-4485-D568-744E539C80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128" y="6495103"/>
            <a:ext cx="644652" cy="274320"/>
          </a:xfrm>
          <a:prstGeom prst="rect">
            <a:avLst/>
          </a:prstGeom>
        </p:spPr>
      </p:pic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5CB9B4E-B4A9-BA47-5A00-8E523D2A8C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8558" y="5985327"/>
            <a:ext cx="11582399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57DAED8-04EE-E553-65D0-FECCE34836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59575" y="178971"/>
            <a:ext cx="5552610" cy="397352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>
              <a:defRPr sz="2400" b="1">
                <a:latin typeface="+mj-lt"/>
              </a:defRPr>
            </a:lvl2pPr>
            <a:lvl3pPr>
              <a:defRPr sz="2400" b="1">
                <a:latin typeface="+mj-lt"/>
              </a:defRPr>
            </a:lvl3pPr>
            <a:lvl4pPr>
              <a:defRPr sz="2400" b="1">
                <a:latin typeface="+mj-lt"/>
              </a:defRPr>
            </a:lvl4pPr>
            <a:lvl5pPr>
              <a:defRPr sz="2400" b="1">
                <a:latin typeface="+mj-lt"/>
              </a:defRPr>
            </a:lvl5pPr>
          </a:lstStyle>
          <a:p>
            <a:pPr lvl="0"/>
            <a:r>
              <a:rPr lang="en-US"/>
              <a:t>Insert your slide title in Arial bold 20pt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83E20CC-AB43-4C23-8A3C-9F0A750FF7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59574" y="576323"/>
            <a:ext cx="5580746" cy="43971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B111580-3FC2-E4E7-0EE7-D9E1E7010ED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8558" y="579495"/>
            <a:ext cx="5537253" cy="436542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2D480B4-03FC-5DE6-C1B7-A075AF87A7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558" y="178971"/>
            <a:ext cx="5537253" cy="397352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Insert your slide title in Arial bold 20pt</a:t>
            </a:r>
          </a:p>
        </p:txBody>
      </p:sp>
    </p:spTree>
    <p:extLst>
      <p:ext uri="{BB962C8B-B14F-4D97-AF65-F5344CB8AC3E}">
        <p14:creationId xmlns:p14="http://schemas.microsoft.com/office/powerpoint/2010/main" val="4165940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ver_photo_circle_deep_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5CB4A4-7435-1A41-8813-A7FFEC34FA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Shape, circle&#10;&#10;Description automatically generated">
            <a:extLst>
              <a:ext uri="{FF2B5EF4-FFF2-40B4-BE49-F238E27FC236}">
                <a16:creationId xmlns:a16="http://schemas.microsoft.com/office/drawing/2014/main" id="{8C705F6C-3707-85DE-09B3-AF594AAC70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76303" y="0"/>
            <a:ext cx="5015697" cy="57784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43803D-31FA-692F-1CDF-A332274BC332}"/>
              </a:ext>
            </a:extLst>
          </p:cNvPr>
          <p:cNvSpPr txBox="1"/>
          <p:nvPr userDrawn="1"/>
        </p:nvSpPr>
        <p:spPr>
          <a:xfrm>
            <a:off x="288558" y="6532236"/>
            <a:ext cx="245845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85000"/>
                  </a:schemeClr>
                </a:solidFill>
              </a:rPr>
              <a:t>© 2024 Nielsen Consumer LLC. All Rights Reserved.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B856112-0A8A-CB47-1E64-93477A68A70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465671" y="321957"/>
            <a:ext cx="4924345" cy="4924346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picture icon to add photo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F6FDAE-AD6C-AA75-831D-BEFAEACADF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1" y="5694428"/>
            <a:ext cx="1219198" cy="5188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F4D08B7-A365-1427-F812-9D5F6ECF5BF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8" y="635035"/>
            <a:ext cx="6689729" cy="23876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Insert your presentation title here maximum of three lines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1E7862F-A12C-567A-F409-68E4D1A31D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558" y="3114710"/>
            <a:ext cx="6689729" cy="83788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035E2C2E-1885-1CF4-1BBA-BBD015DF71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8559" y="4192468"/>
            <a:ext cx="6689728" cy="344384"/>
          </a:xfrm>
        </p:spPr>
        <p:txBody>
          <a:bodyPr tIns="0" bIns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" name="Text Placeholder 17">
            <a:extLst>
              <a:ext uri="{FF2B5EF4-FFF2-40B4-BE49-F238E27FC236}">
                <a16:creationId xmlns:a16="http://schemas.microsoft.com/office/drawing/2014/main" id="{D4B9C85D-6613-2D59-9B2A-FE4896B27A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8559" y="4560602"/>
            <a:ext cx="6689728" cy="344385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Title/Department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721ACD91-DCF9-5C0A-BADD-DA2A150DFD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559" y="5110167"/>
            <a:ext cx="6689728" cy="344385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990674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D9DBEDE-BAB0-604C-FFCD-9B78E43DEB4D}"/>
              </a:ext>
            </a:extLst>
          </p:cNvPr>
          <p:cNvGrpSpPr/>
          <p:nvPr userDrawn="1"/>
        </p:nvGrpSpPr>
        <p:grpSpPr>
          <a:xfrm>
            <a:off x="3936001" y="1448418"/>
            <a:ext cx="8256000" cy="4327900"/>
            <a:chOff x="3936001" y="1448418"/>
            <a:chExt cx="8256000" cy="4327900"/>
          </a:xfrm>
        </p:grpSpPr>
        <p:pic>
          <p:nvPicPr>
            <p:cNvPr id="4" name="Shape">
              <a:extLst>
                <a:ext uri="{FF2B5EF4-FFF2-40B4-BE49-F238E27FC236}">
                  <a16:creationId xmlns:a16="http://schemas.microsoft.com/office/drawing/2014/main" id="{9C99B962-82E7-D621-A6EE-293DE917E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3936001" y="1448418"/>
              <a:ext cx="8256000" cy="43279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CB1AD3-1559-522D-9306-F7DFC599041F}"/>
                </a:ext>
              </a:extLst>
            </p:cNvPr>
            <p:cNvSpPr/>
            <p:nvPr userDrawn="1"/>
          </p:nvSpPr>
          <p:spPr>
            <a:xfrm>
              <a:off x="7892321" y="5403954"/>
              <a:ext cx="329784" cy="74951"/>
            </a:xfrm>
            <a:prstGeom prst="rect">
              <a:avLst/>
            </a:prstGeom>
            <a:solidFill>
              <a:srgbClr val="2D2D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98D61-E26E-644F-9C2C-DFBD31B6C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59" y="1825625"/>
            <a:ext cx="3684352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90678F05-80CC-A3DE-FAE5-0A6E66AB8B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8558" y="1351231"/>
            <a:ext cx="3684352" cy="436542"/>
          </a:xfrm>
        </p:spPr>
        <p:txBody>
          <a:bodyPr anchor="b" anchorCtr="0"/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column header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EEA58B3-EB48-100A-0C56-E4672EB8D1D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5143500" y="1559544"/>
            <a:ext cx="5842000" cy="3771900"/>
          </a:xfrm>
          <a:prstGeom prst="roundRect">
            <a:avLst>
              <a:gd name="adj" fmla="val 2189"/>
            </a:avLst>
          </a:prstGeom>
          <a:solidFill>
            <a:schemeClr val="tx1"/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 Click picture icon to add photo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27F493CE-C3A5-A696-C506-892780AA58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8558" y="5985327"/>
            <a:ext cx="11582399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23F661E-19FC-F691-5CD5-E5D6D53A7A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558" y="579495"/>
            <a:ext cx="11582400" cy="436542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11CCD54-0433-2F76-2DE8-4AD4B3369B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558" y="178971"/>
            <a:ext cx="11582400" cy="397352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</a:lstStyle>
          <a:p>
            <a:r>
              <a:rPr lang="en-US"/>
              <a:t>Insert your slide title in Arial bold 20pt</a:t>
            </a:r>
          </a:p>
        </p:txBody>
      </p:sp>
    </p:spTree>
    <p:extLst>
      <p:ext uri="{BB962C8B-B14F-4D97-AF65-F5344CB8AC3E}">
        <p14:creationId xmlns:p14="http://schemas.microsoft.com/office/powerpoint/2010/main" val="344811618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98D61-E26E-644F-9C2C-DFBD31B6C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58" y="1825625"/>
            <a:ext cx="5807441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90678F05-80CC-A3DE-FAE5-0A6E66AB8B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8557" y="1351231"/>
            <a:ext cx="5807441" cy="436542"/>
          </a:xfrm>
        </p:spPr>
        <p:txBody>
          <a:bodyPr anchor="b" anchorCtr="0"/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column header</a:t>
            </a:r>
          </a:p>
        </p:txBody>
      </p:sp>
      <p:pic>
        <p:nvPicPr>
          <p:cNvPr id="10" name="Shape">
            <a:extLst>
              <a:ext uri="{FF2B5EF4-FFF2-40B4-BE49-F238E27FC236}">
                <a16:creationId xmlns:a16="http://schemas.microsoft.com/office/drawing/2014/main" id="{BA772A05-DBA6-5F58-4099-03BF28EF9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710052" y="1197507"/>
            <a:ext cx="3096000" cy="4787820"/>
          </a:xfrm>
          <a:prstGeom prst="rect">
            <a:avLst/>
          </a:prstGeom>
        </p:spPr>
      </p:pic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8BA8C928-F0D4-761C-2699-B88282D1CCB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8227612" y="1288629"/>
            <a:ext cx="2057400" cy="4450080"/>
          </a:xfrm>
          <a:prstGeom prst="roundRect">
            <a:avLst>
              <a:gd name="adj" fmla="val 12964"/>
            </a:avLst>
          </a:prstGeom>
          <a:solidFill>
            <a:schemeClr val="tx1"/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 Click picture icon to add photo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7BFE6B16-52C0-0F95-6471-8ECF8562CD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8558" y="5985327"/>
            <a:ext cx="11582399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B97EEA-F0C4-4A56-A945-C5B40DE915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558" y="579495"/>
            <a:ext cx="11582400" cy="436542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56C3E77-E9CE-47CC-83BF-6304705D7E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558" y="178971"/>
            <a:ext cx="11582400" cy="397352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</a:lstStyle>
          <a:p>
            <a:r>
              <a:rPr lang="en-US"/>
              <a:t>Insert your slide title in Arial bold 20pt</a:t>
            </a:r>
          </a:p>
        </p:txBody>
      </p:sp>
    </p:spTree>
    <p:extLst>
      <p:ext uri="{BB962C8B-B14F-4D97-AF65-F5344CB8AC3E}">
        <p14:creationId xmlns:p14="http://schemas.microsoft.com/office/powerpoint/2010/main" val="274807881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18D8CFBE-FA82-9696-CA96-11C6E0C64DB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8558" y="5985327"/>
            <a:ext cx="11582399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</p:spTree>
    <p:extLst>
      <p:ext uri="{BB962C8B-B14F-4D97-AF65-F5344CB8AC3E}">
        <p14:creationId xmlns:p14="http://schemas.microsoft.com/office/powerpoint/2010/main" val="388266410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_blue">
    <p:bg>
      <p:bgPr>
        <a:solidFill>
          <a:srgbClr val="0C34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1550EA2-3CEF-F177-CDE5-F705D0B58CC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ue circ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F38C2DDC-856C-BABD-2BD7-96A2897A3C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9251" y="-2"/>
            <a:ext cx="6289924" cy="68003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151AF7-737A-1648-9BC4-B9D881179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9" y="1314883"/>
            <a:ext cx="8634723" cy="253252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“Insert quote here Insert quote here Insert quote here Insert quote here.”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52C9CE-AA03-A24B-BBD9-8EA2482DC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8558" y="3910757"/>
            <a:ext cx="8634723" cy="43621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divider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B4F35-9ADE-ED35-28B3-71F80807E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5326" y="6435203"/>
            <a:ext cx="9018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403EF4E2-7A7A-0548-85F1-5479B7C9E1B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A74E09-9071-7CD1-EC5E-F188D4120119}"/>
              </a:ext>
            </a:extLst>
          </p:cNvPr>
          <p:cNvCxnSpPr>
            <a:cxnSpLocks/>
          </p:cNvCxnSpPr>
          <p:nvPr userDrawn="1"/>
        </p:nvCxnSpPr>
        <p:spPr>
          <a:xfrm>
            <a:off x="278932" y="6395755"/>
            <a:ext cx="1161488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B60D9EE-C28D-6DB2-74C9-925C2BF28DFF}"/>
              </a:ext>
            </a:extLst>
          </p:cNvPr>
          <p:cNvSpPr txBox="1"/>
          <p:nvPr userDrawn="1"/>
        </p:nvSpPr>
        <p:spPr>
          <a:xfrm>
            <a:off x="8835025" y="6517927"/>
            <a:ext cx="260123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06910C-3278-EC18-6D25-71265FCA2A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128" y="6495103"/>
            <a:ext cx="644652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776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_lt_blue">
    <p:bg>
      <p:bgPr>
        <a:solidFill>
          <a:srgbClr val="0C34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1550EA2-3CEF-F177-CDE5-F705D0B58CC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34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hape, circle&#10;&#10;Description automatically generated">
            <a:extLst>
              <a:ext uri="{FF2B5EF4-FFF2-40B4-BE49-F238E27FC236}">
                <a16:creationId xmlns:a16="http://schemas.microsoft.com/office/drawing/2014/main" id="{0D97EACC-08EC-E23D-81E9-FE8C480D14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9251" y="-1"/>
            <a:ext cx="6289924" cy="68003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151AF7-737A-1648-9BC4-B9D881179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9" y="1314883"/>
            <a:ext cx="8634723" cy="253252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“Insert quote here Insert quote here Insert quote here Insert quote here.”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52C9CE-AA03-A24B-BBD9-8EA2482DC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8558" y="3910757"/>
            <a:ext cx="8634723" cy="43621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divider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B4F35-9ADE-ED35-28B3-71F80807E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5326" y="6435203"/>
            <a:ext cx="9018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403EF4E2-7A7A-0548-85F1-5479B7C9E1B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A74E09-9071-7CD1-EC5E-F188D4120119}"/>
              </a:ext>
            </a:extLst>
          </p:cNvPr>
          <p:cNvCxnSpPr>
            <a:cxnSpLocks/>
          </p:cNvCxnSpPr>
          <p:nvPr userDrawn="1"/>
        </p:nvCxnSpPr>
        <p:spPr>
          <a:xfrm>
            <a:off x="278932" y="6395755"/>
            <a:ext cx="1161488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6EABEE4-A33D-BEB4-749A-37C6B0F2F34F}"/>
              </a:ext>
            </a:extLst>
          </p:cNvPr>
          <p:cNvSpPr txBox="1"/>
          <p:nvPr userDrawn="1"/>
        </p:nvSpPr>
        <p:spPr>
          <a:xfrm>
            <a:off x="8835025" y="6517927"/>
            <a:ext cx="260123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2C9894-319B-3DEE-60BE-8F5EA88009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128" y="6495103"/>
            <a:ext cx="644652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549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_orange">
    <p:bg>
      <p:bgPr>
        <a:solidFill>
          <a:srgbClr val="3C18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1550EA2-3CEF-F177-CDE5-F705D0B58CC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18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929835DB-8A5C-E734-95A0-1F2A5EB51E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557"/>
          <a:stretch/>
        </p:blipFill>
        <p:spPr>
          <a:xfrm>
            <a:off x="-19253" y="0"/>
            <a:ext cx="6583339" cy="68253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151AF7-737A-1648-9BC4-B9D881179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9" y="1314883"/>
            <a:ext cx="8634723" cy="253252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“Insert quote here Insert quote here Insert quote here Insert quote here.”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52C9CE-AA03-A24B-BBD9-8EA2482DC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8558" y="3910757"/>
            <a:ext cx="8634723" cy="43621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divider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B4F35-9ADE-ED35-28B3-71F80807E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5326" y="6435203"/>
            <a:ext cx="9018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403EF4E2-7A7A-0548-85F1-5479B7C9E1B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A74E09-9071-7CD1-EC5E-F188D4120119}"/>
              </a:ext>
            </a:extLst>
          </p:cNvPr>
          <p:cNvCxnSpPr>
            <a:cxnSpLocks/>
          </p:cNvCxnSpPr>
          <p:nvPr userDrawn="1"/>
        </p:nvCxnSpPr>
        <p:spPr>
          <a:xfrm>
            <a:off x="278932" y="6395755"/>
            <a:ext cx="1161488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A3D89BF-F399-9405-0E58-746A6705B473}"/>
              </a:ext>
            </a:extLst>
          </p:cNvPr>
          <p:cNvSpPr txBox="1"/>
          <p:nvPr userDrawn="1"/>
        </p:nvSpPr>
        <p:spPr>
          <a:xfrm>
            <a:off x="8835025" y="6517927"/>
            <a:ext cx="260123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B09C28-1582-F338-6BC3-DC037931A2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128" y="6495103"/>
            <a:ext cx="644652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3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_viole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1550EA2-3CEF-F177-CDE5-F705D0B58CC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92A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E8A429FF-DA58-2C20-7EA0-A4BB526061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148" b="-633"/>
          <a:stretch/>
        </p:blipFill>
        <p:spPr>
          <a:xfrm>
            <a:off x="-1" y="-1"/>
            <a:ext cx="6397827" cy="68468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151AF7-737A-1648-9BC4-B9D881179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9" y="1314883"/>
            <a:ext cx="8634723" cy="253252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“Insert quote here Insert quote here Insert quote here Insert quote here.”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52C9CE-AA03-A24B-BBD9-8EA2482DC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8558" y="3910757"/>
            <a:ext cx="8634723" cy="43621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divider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B4F35-9ADE-ED35-28B3-71F80807E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5326" y="6435203"/>
            <a:ext cx="9018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403EF4E2-7A7A-0548-85F1-5479B7C9E1B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A74E09-9071-7CD1-EC5E-F188D4120119}"/>
              </a:ext>
            </a:extLst>
          </p:cNvPr>
          <p:cNvCxnSpPr>
            <a:cxnSpLocks/>
          </p:cNvCxnSpPr>
          <p:nvPr userDrawn="1"/>
        </p:nvCxnSpPr>
        <p:spPr>
          <a:xfrm>
            <a:off x="278932" y="6395755"/>
            <a:ext cx="1161488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0F06A83-99DA-2C5F-78D6-6FA841ED8259}"/>
              </a:ext>
            </a:extLst>
          </p:cNvPr>
          <p:cNvSpPr txBox="1"/>
          <p:nvPr userDrawn="1"/>
        </p:nvSpPr>
        <p:spPr>
          <a:xfrm>
            <a:off x="8835025" y="6517927"/>
            <a:ext cx="260123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F376C8-4901-3DED-9FB3-D8AE874C5FD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128" y="6495103"/>
            <a:ext cx="644652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295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_you_viole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5CB4A4-7435-1A41-8813-A7FFEC34FA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92A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1167A0A-F180-60C7-1EB1-45DFE71B1E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163BE63-5485-E51C-D2FB-D90594B2CB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8" y="635035"/>
            <a:ext cx="8642082" cy="2387600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[Thank you]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D969D08C-4DD0-FF1D-4F1E-2B57BBBC613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8558" y="3114710"/>
            <a:ext cx="8642082" cy="83788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[Call to action]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31B837C9-2286-59D8-4032-53C7374DC0D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8559" y="4339347"/>
            <a:ext cx="8642082" cy="344384"/>
          </a:xfrm>
        </p:spPr>
        <p:txBody>
          <a:bodyPr tIns="0" bIns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461ED9C9-7BF6-B4F1-DA70-EC53D0C2A0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8559" y="4707481"/>
            <a:ext cx="8642082" cy="423465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Contact information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70CF706-7FAA-2BA1-1710-A32021C46A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1" y="5694428"/>
            <a:ext cx="1219198" cy="518808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BA0FDEA-DA79-1320-766F-9AD366A37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5326" y="6435203"/>
            <a:ext cx="90187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03EF4E2-7A7A-0548-85F1-5479B7C9E1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DAD2E5-E506-6900-CAA8-ABF57EC21828}"/>
              </a:ext>
            </a:extLst>
          </p:cNvPr>
          <p:cNvSpPr txBox="1"/>
          <p:nvPr userDrawn="1"/>
        </p:nvSpPr>
        <p:spPr>
          <a:xfrm>
            <a:off x="288558" y="6532236"/>
            <a:ext cx="245845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67731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_you_gre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5CB4A4-7435-1A41-8813-A7FFEC34FA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CF928130-74A2-EFBD-3E8D-68B5F500D5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1219199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151AF7-737A-1648-9BC4-B9D881179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8" y="635035"/>
            <a:ext cx="8642082" cy="2387600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[Thank you]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52C9CE-AA03-A24B-BBD9-8EA2482DC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8558" y="3114710"/>
            <a:ext cx="8642082" cy="83788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[Call to action]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8F8D6A-AB50-00A3-D30C-2B45378DC3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1" y="5694428"/>
            <a:ext cx="1219198" cy="518808"/>
          </a:xfrm>
          <a:prstGeom prst="rect">
            <a:avLst/>
          </a:prstGeom>
        </p:spPr>
      </p:pic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0FF12D10-3F99-FA54-8A36-1C3BFF703B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8559" y="4339347"/>
            <a:ext cx="8642082" cy="344384"/>
          </a:xfrm>
        </p:spPr>
        <p:txBody>
          <a:bodyPr tIns="0" bIns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C023098E-A14A-7175-E122-657D7B94C1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8559" y="4707481"/>
            <a:ext cx="8642082" cy="423465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Contact information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5A3C8-5183-431D-468E-77DFFF5E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5326" y="6435203"/>
            <a:ext cx="90187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03EF4E2-7A7A-0548-85F1-5479B7C9E1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D8B9DE-B64C-1B72-C8EC-3F3105E9CE27}"/>
              </a:ext>
            </a:extLst>
          </p:cNvPr>
          <p:cNvSpPr txBox="1"/>
          <p:nvPr userDrawn="1"/>
        </p:nvSpPr>
        <p:spPr>
          <a:xfrm>
            <a:off x="288558" y="6532236"/>
            <a:ext cx="245845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93258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yp_cover_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5CB4A4-7435-1A41-8813-A7FFEC34FA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151AF7-737A-1648-9BC4-B9D881179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8" y="1671355"/>
            <a:ext cx="8642082" cy="23876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Insert your presentation title here maximum of three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52C9CE-AA03-A24B-BBD9-8EA2482DC5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558" y="4151030"/>
            <a:ext cx="8642082" cy="83788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29C2072-EE2B-A064-5CA2-6097546F935A}"/>
              </a:ext>
            </a:extLst>
          </p:cNvPr>
          <p:cNvCxnSpPr>
            <a:cxnSpLocks/>
          </p:cNvCxnSpPr>
          <p:nvPr userDrawn="1"/>
        </p:nvCxnSpPr>
        <p:spPr>
          <a:xfrm>
            <a:off x="278932" y="1364752"/>
            <a:ext cx="116148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AD0A56-54F9-2F78-1258-F961036731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1" y="447040"/>
            <a:ext cx="1219198" cy="518808"/>
          </a:xfrm>
          <a:prstGeom prst="rect">
            <a:avLst/>
          </a:prstGeom>
        </p:spPr>
      </p:pic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D70F9698-6E59-9274-EC44-4917B7B92A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8559" y="6111790"/>
            <a:ext cx="8642082" cy="344385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7486B2-E0C5-0362-6797-2154FB2AC31F}"/>
              </a:ext>
            </a:extLst>
          </p:cNvPr>
          <p:cNvSpPr txBox="1"/>
          <p:nvPr userDrawn="1"/>
        </p:nvSpPr>
        <p:spPr>
          <a:xfrm>
            <a:off x="288558" y="6532236"/>
            <a:ext cx="245845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51657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ver_photo_circle_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5CB4A4-7435-1A41-8813-A7FFEC34FA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Shape, circle&#10;&#10;Description automatically generated">
            <a:extLst>
              <a:ext uri="{FF2B5EF4-FFF2-40B4-BE49-F238E27FC236}">
                <a16:creationId xmlns:a16="http://schemas.microsoft.com/office/drawing/2014/main" id="{4C7417A5-DB4B-D001-3587-DC3B18D4E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75501" y="0"/>
            <a:ext cx="5016500" cy="57884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43803D-31FA-692F-1CDF-A332274BC332}"/>
              </a:ext>
            </a:extLst>
          </p:cNvPr>
          <p:cNvSpPr txBox="1"/>
          <p:nvPr userDrawn="1"/>
        </p:nvSpPr>
        <p:spPr>
          <a:xfrm>
            <a:off x="288558" y="6532236"/>
            <a:ext cx="245845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B856112-0A8A-CB47-1E64-93477A68A70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465671" y="321957"/>
            <a:ext cx="4924345" cy="4924346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picture icon to add photo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584E26-4C77-6A51-FEAD-0EB5B976A2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8" y="635035"/>
            <a:ext cx="6689729" cy="23876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your presentation title here maximum of three lines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7364624-911C-5C6C-A73C-DB61626F2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558" y="3114710"/>
            <a:ext cx="6689729" cy="83788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8A4406-46B4-FEB9-E96C-E4A12EFC75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1" y="5694428"/>
            <a:ext cx="1219198" cy="518807"/>
          </a:xfrm>
          <a:prstGeom prst="rect">
            <a:avLst/>
          </a:prstGeom>
        </p:spPr>
      </p:pic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DBFA13A0-5198-A921-B21A-083C4ACCAC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8559" y="4192468"/>
            <a:ext cx="6689728" cy="344384"/>
          </a:xfrm>
        </p:spPr>
        <p:txBody>
          <a:bodyPr tIns="0" bIns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" name="Text Placeholder 17">
            <a:extLst>
              <a:ext uri="{FF2B5EF4-FFF2-40B4-BE49-F238E27FC236}">
                <a16:creationId xmlns:a16="http://schemas.microsoft.com/office/drawing/2014/main" id="{B204880D-52B2-9D45-A6A0-B5D77E4CEF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8559" y="4560602"/>
            <a:ext cx="6689728" cy="344385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Title/Department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7F03C9AE-F80C-97A4-FDED-E9762F8EBC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559" y="5110167"/>
            <a:ext cx="6689728" cy="344385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4982610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yp_cover_niq_gre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5CB4A4-7435-1A41-8813-A7FFEC34FA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CF928130-74A2-EFBD-3E8D-68B5F500D5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1219199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151AF7-737A-1648-9BC4-B9D881179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8" y="635035"/>
            <a:ext cx="8642082" cy="23876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Insert your presentation title here maximum of three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52C9CE-AA03-A24B-BBD9-8EA2482DC5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558" y="3114710"/>
            <a:ext cx="8642082" cy="83788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8F8D6A-AB50-00A3-D30C-2B45378DC3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1" y="5694428"/>
            <a:ext cx="1219198" cy="518808"/>
          </a:xfrm>
          <a:prstGeom prst="rect">
            <a:avLst/>
          </a:prstGeom>
        </p:spPr>
      </p:pic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56771D0-5C86-AA60-3F57-E915E5BF86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8559" y="5110167"/>
            <a:ext cx="8642082" cy="344385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138D29-56C2-9514-291B-652CDA5A606E}"/>
              </a:ext>
            </a:extLst>
          </p:cNvPr>
          <p:cNvSpPr txBox="1"/>
          <p:nvPr userDrawn="1"/>
        </p:nvSpPr>
        <p:spPr>
          <a:xfrm>
            <a:off x="288558" y="6532236"/>
            <a:ext cx="245845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39336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yp_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2F25C-611F-5946-A757-98CBE87CC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558" y="178971"/>
            <a:ext cx="11582400" cy="397352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</a:lstStyle>
          <a:p>
            <a:r>
              <a:rPr lang="en-US"/>
              <a:t>Insert your slide title in Arial bold 20pt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98D61-E26E-644F-9C2C-DFBD31B6C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F7929F-4D80-0F4F-EFFB-21D9B3A081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558" y="845697"/>
            <a:ext cx="11582400" cy="430887"/>
          </a:xfrm>
          <a:solidFill>
            <a:schemeClr val="tx2"/>
          </a:solidFill>
        </p:spPr>
        <p:txBody>
          <a:bodyPr lIns="91440" tIns="91440" rIns="91440" bIns="91440" anchor="t">
            <a:sp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84B7C4B-5E7C-3B57-7A87-AA7A24A5F2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8558" y="5985327"/>
            <a:ext cx="11582399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D4EA98-BF31-5C57-6FCA-CC2DE7D012B7}"/>
              </a:ext>
            </a:extLst>
          </p:cNvPr>
          <p:cNvCxnSpPr>
            <a:cxnSpLocks/>
          </p:cNvCxnSpPr>
          <p:nvPr userDrawn="1"/>
        </p:nvCxnSpPr>
        <p:spPr>
          <a:xfrm>
            <a:off x="278932" y="718606"/>
            <a:ext cx="1161488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1492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yp_content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A7D447D7-AD37-E5BC-FBE0-AE089392E0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8558" y="5985327"/>
            <a:ext cx="11582399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5C80055-36CD-03A0-FF2F-FB1F135FC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58" y="1825625"/>
            <a:ext cx="8629974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6DE0CA5-5C4E-EFCB-2BE8-EB8DC2300D09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9180311" y="1825625"/>
            <a:ext cx="2706889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CFE5F6-0ABB-2CA3-C74A-99B42FD5E9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558" y="178971"/>
            <a:ext cx="11582400" cy="397352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</a:lstStyle>
          <a:p>
            <a:r>
              <a:rPr lang="en-US"/>
              <a:t>Insert your slide title in Arial bold 20pt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0B8B3A92-A5CD-DBC4-6B1B-79BFC4D986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558" y="845697"/>
            <a:ext cx="11582400" cy="430887"/>
          </a:xfrm>
          <a:solidFill>
            <a:schemeClr val="tx2"/>
          </a:solidFill>
        </p:spPr>
        <p:txBody>
          <a:bodyPr lIns="91440" tIns="91440" rIns="91440" bIns="91440" anchor="t">
            <a:sp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26D5F0D-4411-C2F1-C6EE-CE0F553BA1C6}"/>
              </a:ext>
            </a:extLst>
          </p:cNvPr>
          <p:cNvCxnSpPr>
            <a:cxnSpLocks/>
          </p:cNvCxnSpPr>
          <p:nvPr userDrawn="1"/>
        </p:nvCxnSpPr>
        <p:spPr>
          <a:xfrm>
            <a:off x="278932" y="718606"/>
            <a:ext cx="1161488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68882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yp_three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98D61-E26E-644F-9C2C-DFBD31B6C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59" y="1825625"/>
            <a:ext cx="3684352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5D1794-3A67-EC85-D51D-19CC621969E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37582" y="1825625"/>
            <a:ext cx="3684352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1A58A57-9AA2-995B-F17B-EF0CC5FF39C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186606" y="1825625"/>
            <a:ext cx="3684352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90678F05-80CC-A3DE-FAE5-0A6E66AB8B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8558" y="1351231"/>
            <a:ext cx="3684352" cy="436542"/>
          </a:xfrm>
        </p:spPr>
        <p:txBody>
          <a:bodyPr anchor="b" anchorCtr="0"/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column header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4F7AC8A2-64C0-1D9F-7AB1-472AE18BD1D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37582" y="1351231"/>
            <a:ext cx="3684352" cy="436542"/>
          </a:xfrm>
        </p:spPr>
        <p:txBody>
          <a:bodyPr anchor="b" anchorCtr="0"/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column header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CED75715-C317-75F7-78F6-9C944FD28A2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6605" y="1351231"/>
            <a:ext cx="3684352" cy="436542"/>
          </a:xfrm>
        </p:spPr>
        <p:txBody>
          <a:bodyPr anchor="b" anchorCtr="0"/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column header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E3F5269-C1DC-2C7C-6829-F77D9099806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8559" y="5985327"/>
            <a:ext cx="11582398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EE6AB25-4CDE-ED86-EE3C-2CA82FCF44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558" y="178971"/>
            <a:ext cx="11582400" cy="397352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</a:lstStyle>
          <a:p>
            <a:r>
              <a:rPr lang="en-US"/>
              <a:t>Insert your slide title in Arial bold 20pt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A3AB7BA-EC43-2DFF-6C1F-F18DE26349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558" y="845697"/>
            <a:ext cx="11582400" cy="430887"/>
          </a:xfrm>
          <a:solidFill>
            <a:schemeClr val="tx2"/>
          </a:solidFill>
        </p:spPr>
        <p:txBody>
          <a:bodyPr lIns="91440" tIns="91440" rIns="91440" bIns="91440" anchor="t">
            <a:sp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7EF1E46-1337-435B-6F96-948F983E07BB}"/>
              </a:ext>
            </a:extLst>
          </p:cNvPr>
          <p:cNvCxnSpPr>
            <a:cxnSpLocks/>
          </p:cNvCxnSpPr>
          <p:nvPr userDrawn="1"/>
        </p:nvCxnSpPr>
        <p:spPr>
          <a:xfrm>
            <a:off x="278932" y="718606"/>
            <a:ext cx="1161488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42598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yp_four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98D61-E26E-644F-9C2C-DFBD31B6C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59" y="1825625"/>
            <a:ext cx="2706889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90678F05-80CC-A3DE-FAE5-0A6E66AB8B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8558" y="1351231"/>
            <a:ext cx="2706889" cy="436542"/>
          </a:xfrm>
        </p:spPr>
        <p:txBody>
          <a:bodyPr anchor="b" anchorCtr="0"/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column header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3B6A2A-2C2E-7735-F6AF-C9EBC41827D7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252476" y="1825625"/>
            <a:ext cx="2706889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90CEB3B-329E-7CFB-C82C-196F404D94D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52475" y="1351231"/>
            <a:ext cx="2706889" cy="436542"/>
          </a:xfrm>
        </p:spPr>
        <p:txBody>
          <a:bodyPr anchor="b" anchorCtr="0"/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column header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E267DF4-9717-0259-6B0E-DAD8B209CF46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216393" y="1825625"/>
            <a:ext cx="2706889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3638A4D9-F985-A57C-CB8F-B5BE0F17272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16392" y="1351231"/>
            <a:ext cx="2706889" cy="436542"/>
          </a:xfrm>
        </p:spPr>
        <p:txBody>
          <a:bodyPr anchor="b" anchorCtr="0"/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column header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48447AD-132B-DD45-8F26-5684D33A864A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9180311" y="1825625"/>
            <a:ext cx="2706889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93012D8C-6A00-0751-CA0A-B3A4D66205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80310" y="1351231"/>
            <a:ext cx="2706889" cy="436542"/>
          </a:xfrm>
        </p:spPr>
        <p:txBody>
          <a:bodyPr anchor="b" anchorCtr="0"/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column header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F180A1E1-EF14-8968-BBD5-6D02AC2BDF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8558" y="5985327"/>
            <a:ext cx="11582399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C652087-4AD9-06EF-5607-15CECEB54C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558" y="178971"/>
            <a:ext cx="11582400" cy="397352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</a:lstStyle>
          <a:p>
            <a:r>
              <a:rPr lang="en-US"/>
              <a:t>Insert your slide title in Arial bold 20pt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96CD140-D5E3-B4BE-DBDB-EB6A6E1E2F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558" y="845697"/>
            <a:ext cx="11582400" cy="430887"/>
          </a:xfrm>
          <a:solidFill>
            <a:schemeClr val="tx2"/>
          </a:solidFill>
        </p:spPr>
        <p:txBody>
          <a:bodyPr lIns="91440" tIns="91440" rIns="91440" bIns="91440" anchor="t">
            <a:sp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A135750-1261-BC7B-9A58-A00B48682132}"/>
              </a:ext>
            </a:extLst>
          </p:cNvPr>
          <p:cNvCxnSpPr>
            <a:cxnSpLocks/>
          </p:cNvCxnSpPr>
          <p:nvPr userDrawn="1"/>
        </p:nvCxnSpPr>
        <p:spPr>
          <a:xfrm>
            <a:off x="278932" y="718606"/>
            <a:ext cx="1161488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75821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yp_three_columns_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C9009D2-DE9F-C580-0069-71F8F68B674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8558" y="5985327"/>
            <a:ext cx="11582399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FCBC1E-7EFE-4663-A738-6886100E9E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558" y="178971"/>
            <a:ext cx="11582400" cy="397352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</a:lstStyle>
          <a:p>
            <a:r>
              <a:rPr lang="en-US"/>
              <a:t>Insert your slide title in Arial bold 20pt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C69E7775-DB16-2CF1-E7C2-50730A1510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558" y="845697"/>
            <a:ext cx="11582400" cy="430887"/>
          </a:xfrm>
          <a:solidFill>
            <a:schemeClr val="tx2"/>
          </a:solidFill>
        </p:spPr>
        <p:txBody>
          <a:bodyPr lIns="91440" tIns="91440" rIns="91440" bIns="91440" anchor="t">
            <a:sp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39A74BF-2DD6-3F05-945A-5D71479F4CEE}"/>
              </a:ext>
            </a:extLst>
          </p:cNvPr>
          <p:cNvCxnSpPr>
            <a:cxnSpLocks/>
          </p:cNvCxnSpPr>
          <p:nvPr userDrawn="1"/>
        </p:nvCxnSpPr>
        <p:spPr>
          <a:xfrm>
            <a:off x="278932" y="718606"/>
            <a:ext cx="1161488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726E5B4-BD5B-4E00-35E0-4F73235E8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59" y="3976451"/>
            <a:ext cx="3684352" cy="16629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3ADE24-C798-CA63-134A-D2928B468889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37582" y="3976451"/>
            <a:ext cx="3684352" cy="16629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BBDA64-0D13-2635-3928-601607F3A85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186606" y="3976451"/>
            <a:ext cx="3684352" cy="16629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86D304D5-4D81-59E8-3AA0-6583EA6CE8D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88559" y="1418538"/>
            <a:ext cx="3684352" cy="20411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picture icon to add photo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AD624F43-E3B5-F3DF-65BA-18BEBC9ABE3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37582" y="1418538"/>
            <a:ext cx="3684352" cy="20411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picture icon to add photo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7A405C6D-D024-EC52-520E-7CEF7118B63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86605" y="1418538"/>
            <a:ext cx="3684352" cy="20411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picture icon to add photo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3BFB8C74-B06B-6CFC-2D77-48ACF087AD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8558" y="3539909"/>
            <a:ext cx="3684352" cy="436542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column header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6743F6AA-342D-8F2B-566B-B9BF40019F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37582" y="3539909"/>
            <a:ext cx="3684352" cy="436542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column header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C467062-502A-D066-43CD-99EE05E7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6605" y="3539909"/>
            <a:ext cx="3684352" cy="436542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column header</a:t>
            </a:r>
          </a:p>
        </p:txBody>
      </p:sp>
    </p:spTree>
    <p:extLst>
      <p:ext uri="{BB962C8B-B14F-4D97-AF65-F5344CB8AC3E}">
        <p14:creationId xmlns:p14="http://schemas.microsoft.com/office/powerpoint/2010/main" val="349721081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yp_four_columns_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2BD1DA6-2F3A-8497-317F-A33FE7FE9D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8558" y="5985327"/>
            <a:ext cx="11582399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26DB92-A0AA-1D4E-DCEC-54D5E5605B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558" y="178971"/>
            <a:ext cx="11582400" cy="397352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</a:lstStyle>
          <a:p>
            <a:r>
              <a:rPr lang="en-US"/>
              <a:t>Insert your slide title in Arial bold 20pt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99EA0F-111F-A3EB-98BD-ADD5C0CBA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558" y="845697"/>
            <a:ext cx="11582400" cy="430887"/>
          </a:xfrm>
          <a:solidFill>
            <a:schemeClr val="tx2"/>
          </a:solidFill>
        </p:spPr>
        <p:txBody>
          <a:bodyPr lIns="91440" tIns="91440" rIns="91440" bIns="91440" anchor="t">
            <a:sp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7DD2E8-792A-AEFC-E67F-D77E3B5938C1}"/>
              </a:ext>
            </a:extLst>
          </p:cNvPr>
          <p:cNvCxnSpPr>
            <a:cxnSpLocks/>
          </p:cNvCxnSpPr>
          <p:nvPr userDrawn="1"/>
        </p:nvCxnSpPr>
        <p:spPr>
          <a:xfrm>
            <a:off x="278932" y="718606"/>
            <a:ext cx="1161488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3A50AC7-EF1B-06BD-6C82-F5E0A8824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59" y="3816468"/>
            <a:ext cx="2706889" cy="19304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ECCED81-E160-CC9F-96BC-CCA54BC2AB36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252476" y="3816468"/>
            <a:ext cx="2706889" cy="19304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C1824ED-E104-5863-D8DF-6AF9F3142146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217288" y="3816468"/>
            <a:ext cx="2706889" cy="19304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C693F40-4A3C-FDB9-A028-98592D644B6C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9180311" y="3816468"/>
            <a:ext cx="2706889" cy="19304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DB8AF23D-65B8-8384-5548-FF42652FBF2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88559" y="1809348"/>
            <a:ext cx="2706888" cy="149960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picture icon to add photo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1CCE717F-B29B-9E5A-9E93-FDAD0795A74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252476" y="1809348"/>
            <a:ext cx="2706888" cy="149960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picture icon to add photo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7D458F08-34A8-CE5C-DD22-63798281F6E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17288" y="1809348"/>
            <a:ext cx="2706888" cy="149960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picture icon to add photo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CDD1D9EB-F526-0267-384F-4B3F58A56D9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180311" y="1809348"/>
            <a:ext cx="2706888" cy="149960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picture icon to add photo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2D8888BC-56A9-8D6B-3914-B5265AF614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8558" y="3363488"/>
            <a:ext cx="2706889" cy="436542"/>
          </a:xfrm>
        </p:spPr>
        <p:txBody>
          <a:bodyPr anchor="ctr" anchorCtr="0"/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column header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1A83D8D5-1A14-BFA8-3A2D-8F83DAE8E4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52475" y="3363488"/>
            <a:ext cx="2706889" cy="436542"/>
          </a:xfrm>
        </p:spPr>
        <p:txBody>
          <a:bodyPr anchor="ctr" anchorCtr="0"/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column header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8FD46FC2-34E5-C791-DF24-FDA9AC97DE4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16392" y="3363488"/>
            <a:ext cx="2706889" cy="436542"/>
          </a:xfrm>
        </p:spPr>
        <p:txBody>
          <a:bodyPr anchor="ctr" anchorCtr="0"/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column header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61527C26-EEF9-B6E7-95A8-57A4BB373F3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80310" y="3363488"/>
            <a:ext cx="2706889" cy="436542"/>
          </a:xfrm>
        </p:spPr>
        <p:txBody>
          <a:bodyPr anchor="ctr" anchorCtr="0"/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column header</a:t>
            </a:r>
          </a:p>
        </p:txBody>
      </p:sp>
    </p:spTree>
    <p:extLst>
      <p:ext uri="{BB962C8B-B14F-4D97-AF65-F5344CB8AC3E}">
        <p14:creationId xmlns:p14="http://schemas.microsoft.com/office/powerpoint/2010/main" val="251344652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yp_left_title_and_content_deep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54AF76-AD3D-99EA-BB6C-F380750B8D5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8F88F4-971A-A6B1-1A27-9CE89013B620}"/>
              </a:ext>
            </a:extLst>
          </p:cNvPr>
          <p:cNvSpPr/>
          <p:nvPr userDrawn="1"/>
        </p:nvSpPr>
        <p:spPr>
          <a:xfrm>
            <a:off x="0" y="0"/>
            <a:ext cx="40023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98D61-E26E-644F-9C2C-DFBD31B6C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0932" y="1671355"/>
            <a:ext cx="7595265" cy="39904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9E80DB3-397B-6246-0042-983989BBFF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9" y="1111525"/>
            <a:ext cx="3503952" cy="2390972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your slide title here maximum of four lines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088BB5C-5C7B-0E3F-0629-E297953C56D2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288558" y="3515514"/>
            <a:ext cx="3503953" cy="43621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divider subtitle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4422616-9A6B-BD2A-EEE6-5D4F31127F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0932" y="5985327"/>
            <a:ext cx="7595265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03D84F1-EE1E-31A0-2CC0-537B0D5A18BF}"/>
              </a:ext>
            </a:extLst>
          </p:cNvPr>
          <p:cNvCxnSpPr>
            <a:cxnSpLocks/>
          </p:cNvCxnSpPr>
          <p:nvPr userDrawn="1"/>
        </p:nvCxnSpPr>
        <p:spPr>
          <a:xfrm>
            <a:off x="4259855" y="6395755"/>
            <a:ext cx="76339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341D27D-C9D4-960C-C280-35DFDBD6B9CE}"/>
              </a:ext>
            </a:extLst>
          </p:cNvPr>
          <p:cNvSpPr txBox="1"/>
          <p:nvPr userDrawn="1"/>
        </p:nvSpPr>
        <p:spPr>
          <a:xfrm>
            <a:off x="8835025" y="6517927"/>
            <a:ext cx="260123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06AFB7-2509-B702-D8B2-8C89ADEF86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128" y="6495103"/>
            <a:ext cx="644652" cy="274320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771F9E9-0684-C5F9-9DE0-EBB2AE9058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75692" y="787082"/>
            <a:ext cx="7595265" cy="430887"/>
          </a:xfrm>
          <a:solidFill>
            <a:schemeClr val="tx2"/>
          </a:solidFill>
        </p:spPr>
        <p:txBody>
          <a:bodyPr wrap="square" lIns="91440" tIns="91440" rIns="91440" bIns="91440" anchor="t">
            <a:sp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</p:spTree>
    <p:extLst>
      <p:ext uri="{BB962C8B-B14F-4D97-AF65-F5344CB8AC3E}">
        <p14:creationId xmlns:p14="http://schemas.microsoft.com/office/powerpoint/2010/main" val="305989427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yp_left_title_and_content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54AF76-AD3D-99EA-BB6C-F380750B8D5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8F88F4-971A-A6B1-1A27-9CE89013B620}"/>
              </a:ext>
            </a:extLst>
          </p:cNvPr>
          <p:cNvSpPr/>
          <p:nvPr userDrawn="1"/>
        </p:nvSpPr>
        <p:spPr>
          <a:xfrm>
            <a:off x="0" y="0"/>
            <a:ext cx="40023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98D61-E26E-644F-9C2C-DFBD31B6C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0932" y="1671355"/>
            <a:ext cx="7595265" cy="39904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6B8A47-0994-4B79-9368-44F21806FC95}"/>
              </a:ext>
            </a:extLst>
          </p:cNvPr>
          <p:cNvCxnSpPr>
            <a:cxnSpLocks/>
          </p:cNvCxnSpPr>
          <p:nvPr userDrawn="1"/>
        </p:nvCxnSpPr>
        <p:spPr>
          <a:xfrm>
            <a:off x="4259855" y="6395755"/>
            <a:ext cx="76339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9E80DB3-397B-6246-0042-983989BBFF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9" y="1111525"/>
            <a:ext cx="3503952" cy="2390972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your slide title here maximum of four lines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088BB5C-5C7B-0E3F-0629-E297953C56D2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288558" y="3515514"/>
            <a:ext cx="3503953" cy="43621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divider subtitle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4422616-9A6B-BD2A-EEE6-5D4F31127F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0932" y="5985327"/>
            <a:ext cx="7595265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74E624-3EAC-7468-3A1E-B592623A7CE9}"/>
              </a:ext>
            </a:extLst>
          </p:cNvPr>
          <p:cNvSpPr txBox="1"/>
          <p:nvPr userDrawn="1"/>
        </p:nvSpPr>
        <p:spPr>
          <a:xfrm>
            <a:off x="8835025" y="6517927"/>
            <a:ext cx="260123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FFC67C-2CFB-218E-E17B-FD82A61FA4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128" y="6495535"/>
            <a:ext cx="644652" cy="27345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ED40B3E-E170-4F9A-A897-3D94AB7413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75692" y="787082"/>
            <a:ext cx="7595265" cy="430887"/>
          </a:xfrm>
          <a:solidFill>
            <a:schemeClr val="tx2"/>
          </a:solidFill>
        </p:spPr>
        <p:txBody>
          <a:bodyPr wrap="square" lIns="91440" tIns="91440" rIns="91440" bIns="91440" anchor="t">
            <a:sp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</p:spTree>
    <p:extLst>
      <p:ext uri="{BB962C8B-B14F-4D97-AF65-F5344CB8AC3E}">
        <p14:creationId xmlns:p14="http://schemas.microsoft.com/office/powerpoint/2010/main" val="96597536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yp_left_title_and_content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54AF76-AD3D-99EA-BB6C-F380750B8D5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8F88F4-971A-A6B1-1A27-9CE89013B620}"/>
              </a:ext>
            </a:extLst>
          </p:cNvPr>
          <p:cNvSpPr/>
          <p:nvPr userDrawn="1"/>
        </p:nvSpPr>
        <p:spPr>
          <a:xfrm>
            <a:off x="0" y="0"/>
            <a:ext cx="4002374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98D61-E26E-644F-9C2C-DFBD31B6C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0932" y="1671355"/>
            <a:ext cx="7595265" cy="39904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9E80DB3-397B-6246-0042-983989BBFF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9" y="1111525"/>
            <a:ext cx="3503952" cy="2390972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Insert your slide title here maximum of four lines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088BB5C-5C7B-0E3F-0629-E297953C56D2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288558" y="3515514"/>
            <a:ext cx="3503953" cy="43621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divider subtitle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4422616-9A6B-BD2A-EEE6-5D4F31127F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0932" y="5985327"/>
            <a:ext cx="7595265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E247AFE-5B75-F5AA-309C-B98C55C22DA8}"/>
              </a:ext>
            </a:extLst>
          </p:cNvPr>
          <p:cNvCxnSpPr>
            <a:cxnSpLocks/>
          </p:cNvCxnSpPr>
          <p:nvPr userDrawn="1"/>
        </p:nvCxnSpPr>
        <p:spPr>
          <a:xfrm>
            <a:off x="4259855" y="6395755"/>
            <a:ext cx="76339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55F2EF6-07A6-4B65-6BBC-2B0FAC46A5B4}"/>
              </a:ext>
            </a:extLst>
          </p:cNvPr>
          <p:cNvSpPr txBox="1"/>
          <p:nvPr userDrawn="1"/>
        </p:nvSpPr>
        <p:spPr>
          <a:xfrm>
            <a:off x="8835025" y="6517927"/>
            <a:ext cx="260123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83A18A-5566-2E4B-2EBC-FAF7DF2CCB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128" y="6495103"/>
            <a:ext cx="644652" cy="274320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5021E90-B602-9911-F8C3-84E0D61F30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75692" y="787082"/>
            <a:ext cx="7595265" cy="430887"/>
          </a:xfrm>
          <a:solidFill>
            <a:schemeClr val="tx2"/>
          </a:solidFill>
        </p:spPr>
        <p:txBody>
          <a:bodyPr wrap="square" lIns="91440" tIns="91440" rIns="91440" bIns="91440" anchor="t">
            <a:sp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</p:spTree>
    <p:extLst>
      <p:ext uri="{BB962C8B-B14F-4D97-AF65-F5344CB8AC3E}">
        <p14:creationId xmlns:p14="http://schemas.microsoft.com/office/powerpoint/2010/main" val="4006707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ver_photo_circle_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5CB4A4-7435-1A41-8813-A7FFEC34FA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AE3F521A-60F1-72FB-2B10-CA78E2F93C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6841" y="-32869"/>
            <a:ext cx="630515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43803D-31FA-692F-1CDF-A332274BC332}"/>
              </a:ext>
            </a:extLst>
          </p:cNvPr>
          <p:cNvSpPr txBox="1"/>
          <p:nvPr userDrawn="1"/>
        </p:nvSpPr>
        <p:spPr>
          <a:xfrm>
            <a:off x="288558" y="6532236"/>
            <a:ext cx="245845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B856112-0A8A-CB47-1E64-93477A68A70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465671" y="321957"/>
            <a:ext cx="4924345" cy="4924346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picture icon to add photo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15225DC-38B1-15E3-05E6-88F5A6B976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8" y="635035"/>
            <a:ext cx="6689729" cy="23876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Insert your presentation title here maximum of three lines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3B6A8FC-C3C4-F7DA-BF00-D56866D580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558" y="3114710"/>
            <a:ext cx="6689729" cy="83788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A4CA4E-91B0-F63E-26FF-534D71257E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1" y="5694428"/>
            <a:ext cx="1219198" cy="518808"/>
          </a:xfrm>
          <a:prstGeom prst="rect">
            <a:avLst/>
          </a:prstGeom>
        </p:spPr>
      </p:pic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5A598B2A-BB91-C356-7BCC-18D04DA85A8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8559" y="4192468"/>
            <a:ext cx="6689728" cy="344384"/>
          </a:xfrm>
        </p:spPr>
        <p:txBody>
          <a:bodyPr tIns="0" bIns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" name="Text Placeholder 17">
            <a:extLst>
              <a:ext uri="{FF2B5EF4-FFF2-40B4-BE49-F238E27FC236}">
                <a16:creationId xmlns:a16="http://schemas.microsoft.com/office/drawing/2014/main" id="{F49547DD-E825-E7A3-C48A-64AA78C199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8559" y="4560602"/>
            <a:ext cx="6689728" cy="344385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Title/Department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8A73B546-3757-53F1-AA4C-E0A8B9D18E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559" y="5110167"/>
            <a:ext cx="6689728" cy="344385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366085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yp_sidebar_blue_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0F962C91-6536-8C92-5712-D8E7D79A1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64" b="-475"/>
          <a:stretch/>
        </p:blipFill>
        <p:spPr>
          <a:xfrm>
            <a:off x="6347681" y="0"/>
            <a:ext cx="5844319" cy="626636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1013006-A4C4-8E9B-582A-F881CD2B33EB}"/>
              </a:ext>
            </a:extLst>
          </p:cNvPr>
          <p:cNvSpPr/>
          <p:nvPr userDrawn="1"/>
        </p:nvSpPr>
        <p:spPr>
          <a:xfrm>
            <a:off x="7450680" y="306967"/>
            <a:ext cx="4942461" cy="494246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8E1557B-C916-3D4A-06A3-5841A72F546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88559" y="1825625"/>
            <a:ext cx="5527626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2CCE7A-44FB-F660-8825-197D91082D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74767" y="1564553"/>
            <a:ext cx="3912433" cy="2427287"/>
          </a:xfrm>
        </p:spPr>
        <p:txBody>
          <a:bodyPr anchor="ctr" anchorCtr="0"/>
          <a:lstStyle>
            <a:lvl1pPr marL="0" indent="0" algn="ctr">
              <a:buNone/>
              <a:defRPr sz="3200" b="1">
                <a:solidFill>
                  <a:schemeClr val="bg2"/>
                </a:solidFill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US"/>
              <a:t>Insert key takeaway/stat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402E7EE9-4D36-82A0-ADAA-86A3F1D4BB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8558" y="5985327"/>
            <a:ext cx="11582399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7B38013-170F-74E2-9E07-4B0FB008B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558" y="178971"/>
            <a:ext cx="5527626" cy="397352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</a:lstStyle>
          <a:p>
            <a:r>
              <a:rPr lang="en-US"/>
              <a:t>Insert your slide title in Arial bold 20pt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6767EA7-6AFC-A5B5-6019-DB2C1B915F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8558" y="845697"/>
            <a:ext cx="5527626" cy="430887"/>
          </a:xfrm>
          <a:solidFill>
            <a:schemeClr val="tx2"/>
          </a:solidFill>
        </p:spPr>
        <p:txBody>
          <a:bodyPr wrap="square" lIns="91440" tIns="91440" rIns="91440" bIns="91440" anchor="t">
            <a:sp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58155AE-A3BE-5FB3-3DFA-87FBA1907EE7}"/>
              </a:ext>
            </a:extLst>
          </p:cNvPr>
          <p:cNvCxnSpPr>
            <a:cxnSpLocks/>
          </p:cNvCxnSpPr>
          <p:nvPr userDrawn="1"/>
        </p:nvCxnSpPr>
        <p:spPr>
          <a:xfrm>
            <a:off x="278932" y="718606"/>
            <a:ext cx="5543129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3785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yp_sidebar_blue_circl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hape, circle&#10;&#10;Description automatically generated">
            <a:extLst>
              <a:ext uri="{FF2B5EF4-FFF2-40B4-BE49-F238E27FC236}">
                <a16:creationId xmlns:a16="http://schemas.microsoft.com/office/drawing/2014/main" id="{5EAD1CE0-8C43-3A65-CBE4-F6500A6A3A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64" b="-475"/>
          <a:stretch/>
        </p:blipFill>
        <p:spPr>
          <a:xfrm>
            <a:off x="6347681" y="0"/>
            <a:ext cx="5844319" cy="626636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1013006-A4C4-8E9B-582A-F881CD2B33EB}"/>
              </a:ext>
            </a:extLst>
          </p:cNvPr>
          <p:cNvSpPr/>
          <p:nvPr userDrawn="1"/>
        </p:nvSpPr>
        <p:spPr>
          <a:xfrm>
            <a:off x="7450680" y="306967"/>
            <a:ext cx="4942461" cy="494246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8E1557B-C916-3D4A-06A3-5841A72F546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88559" y="1825625"/>
            <a:ext cx="5527626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12D01FA-DA8D-5F18-9C23-78DF809691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74767" y="1564553"/>
            <a:ext cx="3912433" cy="2427287"/>
          </a:xfrm>
        </p:spPr>
        <p:txBody>
          <a:bodyPr anchor="ctr" anchorCtr="0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en-US"/>
              <a:t>Insert key takeaway/stat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2D82BB-AEE5-0C84-EEDB-14508AB6B1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8558" y="5985327"/>
            <a:ext cx="11582399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4A774-566F-5341-4A99-50831875B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558" y="178971"/>
            <a:ext cx="5527626" cy="397352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</a:lstStyle>
          <a:p>
            <a:r>
              <a:rPr lang="en-US"/>
              <a:t>Insert your slide title in Arial bold 20pt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83F1DD8F-475C-837C-7AF6-FCFB884EAB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8558" y="845697"/>
            <a:ext cx="5527626" cy="430887"/>
          </a:xfrm>
          <a:solidFill>
            <a:schemeClr val="tx2"/>
          </a:solidFill>
        </p:spPr>
        <p:txBody>
          <a:bodyPr wrap="square" lIns="91440" tIns="91440" rIns="91440" bIns="91440" anchor="t">
            <a:sp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63BA60D-9446-8031-B981-76B69B36F853}"/>
              </a:ext>
            </a:extLst>
          </p:cNvPr>
          <p:cNvCxnSpPr>
            <a:cxnSpLocks/>
          </p:cNvCxnSpPr>
          <p:nvPr userDrawn="1"/>
        </p:nvCxnSpPr>
        <p:spPr>
          <a:xfrm>
            <a:off x="278932" y="718606"/>
            <a:ext cx="5543129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82350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yp_half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083BD0-CB53-4C20-92B8-5D9B6FB904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6E01A0-2BBF-F43A-B5D1-9E31AF6BC972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03EF4E2-7A7A-0548-85F1-5479B7C9E1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E757F6A-9EA9-44EF-A958-227049104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59" y="1825625"/>
            <a:ext cx="5527626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4B2E6E-E1B5-CE08-FA8B-59B5B1CA44C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59574" y="1825625"/>
            <a:ext cx="5527626" cy="38361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2C0470F-CF16-06E7-C6C5-F985FA4683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8559" y="5985327"/>
            <a:ext cx="5527626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C58F92-15EB-DF6A-3AEA-BEF2B4382D47}"/>
              </a:ext>
            </a:extLst>
          </p:cNvPr>
          <p:cNvCxnSpPr>
            <a:cxnSpLocks/>
          </p:cNvCxnSpPr>
          <p:nvPr userDrawn="1"/>
        </p:nvCxnSpPr>
        <p:spPr>
          <a:xfrm>
            <a:off x="278932" y="6395755"/>
            <a:ext cx="55372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DABE00AD-2EE9-1452-B1A3-E3B845DBE2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128" y="6495103"/>
            <a:ext cx="644652" cy="2743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A80AA57-1BB9-939D-8974-EA7F39153D55}"/>
              </a:ext>
            </a:extLst>
          </p:cNvPr>
          <p:cNvSpPr txBox="1"/>
          <p:nvPr userDrawn="1"/>
        </p:nvSpPr>
        <p:spPr>
          <a:xfrm>
            <a:off x="8835025" y="6517927"/>
            <a:ext cx="260123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17598F-0148-ED21-BF54-6C32AFA378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558" y="178971"/>
            <a:ext cx="5527626" cy="397352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</a:lstStyle>
          <a:p>
            <a:r>
              <a:rPr lang="en-US"/>
              <a:t>Insert your slide title in Arial bold 20pt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E6386CD3-C912-3D11-01E9-EFA0944D6B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8558" y="845697"/>
            <a:ext cx="5527626" cy="430887"/>
          </a:xfrm>
          <a:solidFill>
            <a:schemeClr val="tx2"/>
          </a:solidFill>
        </p:spPr>
        <p:txBody>
          <a:bodyPr wrap="square" lIns="91440" tIns="91440" rIns="91440" bIns="91440" anchor="t">
            <a:sp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6C04FE-F76C-2B98-066A-F6D2AA2791F0}"/>
              </a:ext>
            </a:extLst>
          </p:cNvPr>
          <p:cNvCxnSpPr>
            <a:cxnSpLocks/>
          </p:cNvCxnSpPr>
          <p:nvPr userDrawn="1"/>
        </p:nvCxnSpPr>
        <p:spPr>
          <a:xfrm>
            <a:off x="278932" y="718606"/>
            <a:ext cx="5543129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F33334A0-F6E8-9B16-D0BB-399AA808F0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39402" y="845697"/>
            <a:ext cx="5527626" cy="430887"/>
          </a:xfrm>
          <a:solidFill>
            <a:schemeClr val="tx2"/>
          </a:solidFill>
        </p:spPr>
        <p:txBody>
          <a:bodyPr wrap="square" lIns="91440" tIns="91440" rIns="91440" bIns="91440" anchor="t">
            <a:sp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FD12D00-26FA-4262-C4F3-C04FA851070D}"/>
              </a:ext>
            </a:extLst>
          </p:cNvPr>
          <p:cNvCxnSpPr>
            <a:cxnSpLocks/>
          </p:cNvCxnSpPr>
          <p:nvPr userDrawn="1"/>
        </p:nvCxnSpPr>
        <p:spPr>
          <a:xfrm>
            <a:off x="6329776" y="718606"/>
            <a:ext cx="554312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E2D57953-69D7-3B5F-CE5E-72AEADE503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59575" y="178971"/>
            <a:ext cx="5552610" cy="397351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>
              <a:defRPr sz="2400" b="1">
                <a:latin typeface="+mj-lt"/>
              </a:defRPr>
            </a:lvl2pPr>
            <a:lvl3pPr>
              <a:defRPr sz="2400" b="1">
                <a:latin typeface="+mj-lt"/>
              </a:defRPr>
            </a:lvl3pPr>
            <a:lvl4pPr>
              <a:defRPr sz="2400" b="1">
                <a:latin typeface="+mj-lt"/>
              </a:defRPr>
            </a:lvl4pPr>
            <a:lvl5pPr>
              <a:defRPr sz="2400" b="1">
                <a:latin typeface="+mj-lt"/>
              </a:defRPr>
            </a:lvl5pPr>
          </a:lstStyle>
          <a:p>
            <a:pPr lvl="0"/>
            <a:r>
              <a:rPr lang="en-US"/>
              <a:t>Insert your slide title in Arial bold 24pt</a:t>
            </a:r>
          </a:p>
        </p:txBody>
      </p:sp>
    </p:spTree>
    <p:extLst>
      <p:ext uri="{BB962C8B-B14F-4D97-AF65-F5344CB8AC3E}">
        <p14:creationId xmlns:p14="http://schemas.microsoft.com/office/powerpoint/2010/main" val="42279502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yp_half_deep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083BD0-CB53-4C20-92B8-5D9B6FB904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6E01A0-2BBF-F43A-B5D1-9E31AF6BC972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03EF4E2-7A7A-0548-85F1-5479B7C9E1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E757F6A-9EA9-44EF-A958-227049104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59" y="1825625"/>
            <a:ext cx="5527626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4B2E6E-E1B5-CE08-FA8B-59B5B1CA44C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59574" y="1825625"/>
            <a:ext cx="5527626" cy="38361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2C0470F-CF16-06E7-C6C5-F985FA4683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8559" y="5985327"/>
            <a:ext cx="5527626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C58F92-15EB-DF6A-3AEA-BEF2B4382D47}"/>
              </a:ext>
            </a:extLst>
          </p:cNvPr>
          <p:cNvCxnSpPr>
            <a:cxnSpLocks/>
          </p:cNvCxnSpPr>
          <p:nvPr userDrawn="1"/>
        </p:nvCxnSpPr>
        <p:spPr>
          <a:xfrm>
            <a:off x="278932" y="6395755"/>
            <a:ext cx="55372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0065A935-0133-1472-46FC-7F9DFFDB05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128" y="6495103"/>
            <a:ext cx="644652" cy="2743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3B39F9E-29C7-4F5B-9B1A-FE81CF8DB4C4}"/>
              </a:ext>
            </a:extLst>
          </p:cNvPr>
          <p:cNvSpPr txBox="1"/>
          <p:nvPr userDrawn="1"/>
        </p:nvSpPr>
        <p:spPr>
          <a:xfrm>
            <a:off x="8835025" y="6517927"/>
            <a:ext cx="260123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057E11A-E34D-941D-DF21-BE0590947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558" y="178971"/>
            <a:ext cx="5527626" cy="397352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</a:lstStyle>
          <a:p>
            <a:r>
              <a:rPr lang="en-US"/>
              <a:t>Insert your slide title in Arial bold 20pt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6D36C6A-9ABC-D7E9-B8E5-851A713D968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8558" y="845697"/>
            <a:ext cx="5527626" cy="430887"/>
          </a:xfrm>
          <a:solidFill>
            <a:schemeClr val="tx2"/>
          </a:solidFill>
        </p:spPr>
        <p:txBody>
          <a:bodyPr wrap="square" lIns="91440" tIns="91440" rIns="91440" bIns="91440" anchor="t">
            <a:sp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F01343E-F55F-6211-AA10-F9EAED084150}"/>
              </a:ext>
            </a:extLst>
          </p:cNvPr>
          <p:cNvCxnSpPr>
            <a:cxnSpLocks/>
          </p:cNvCxnSpPr>
          <p:nvPr userDrawn="1"/>
        </p:nvCxnSpPr>
        <p:spPr>
          <a:xfrm>
            <a:off x="278932" y="718606"/>
            <a:ext cx="5543129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980D4F2F-BE2C-CA39-F424-682D6065085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39402" y="845697"/>
            <a:ext cx="5527626" cy="430887"/>
          </a:xfrm>
          <a:solidFill>
            <a:schemeClr val="bg2"/>
          </a:solidFill>
        </p:spPr>
        <p:txBody>
          <a:bodyPr wrap="square" lIns="91440" tIns="91440" rIns="91440" bIns="91440" anchor="t">
            <a:sp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041DD6D-3438-93A3-A777-68EA07FB1D42}"/>
              </a:ext>
            </a:extLst>
          </p:cNvPr>
          <p:cNvCxnSpPr>
            <a:cxnSpLocks/>
          </p:cNvCxnSpPr>
          <p:nvPr userDrawn="1"/>
        </p:nvCxnSpPr>
        <p:spPr>
          <a:xfrm>
            <a:off x="6329776" y="718606"/>
            <a:ext cx="554312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id="{A7949EE8-83D1-17BE-32E2-4AFE47DD5B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59575" y="178971"/>
            <a:ext cx="5552610" cy="397351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>
              <a:defRPr sz="2400" b="1">
                <a:latin typeface="+mj-lt"/>
              </a:defRPr>
            </a:lvl2pPr>
            <a:lvl3pPr>
              <a:defRPr sz="2400" b="1">
                <a:latin typeface="+mj-lt"/>
              </a:defRPr>
            </a:lvl3pPr>
            <a:lvl4pPr>
              <a:defRPr sz="2400" b="1">
                <a:latin typeface="+mj-lt"/>
              </a:defRPr>
            </a:lvl4pPr>
            <a:lvl5pPr>
              <a:defRPr sz="2400" b="1">
                <a:latin typeface="+mj-lt"/>
              </a:defRPr>
            </a:lvl5pPr>
          </a:lstStyle>
          <a:p>
            <a:pPr lvl="0"/>
            <a:r>
              <a:rPr lang="en-US"/>
              <a:t>Insert your slide title in Arial bold 24pt</a:t>
            </a:r>
          </a:p>
        </p:txBody>
      </p:sp>
    </p:spTree>
    <p:extLst>
      <p:ext uri="{BB962C8B-B14F-4D97-AF65-F5344CB8AC3E}">
        <p14:creationId xmlns:p14="http://schemas.microsoft.com/office/powerpoint/2010/main" val="404982268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yp_half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083BD0-CB53-4C20-92B8-5D9B6FB904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6E01A0-2BBF-F43A-B5D1-9E31AF6BC972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77EDE7-AEAD-C80E-B46F-DB1E1503E6EC}"/>
              </a:ext>
            </a:extLst>
          </p:cNvPr>
          <p:cNvCxnSpPr>
            <a:cxnSpLocks/>
          </p:cNvCxnSpPr>
          <p:nvPr userDrawn="1"/>
        </p:nvCxnSpPr>
        <p:spPr>
          <a:xfrm>
            <a:off x="278932" y="6395755"/>
            <a:ext cx="116148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E757F6A-9EA9-44EF-A958-227049104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59" y="1825625"/>
            <a:ext cx="5527626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4B2E6E-E1B5-CE08-FA8B-59B5B1CA44C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59574" y="1825625"/>
            <a:ext cx="5527626" cy="3836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2C0470F-CF16-06E7-C6C5-F985FA4683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8559" y="5985327"/>
            <a:ext cx="5527626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92D051E-34B3-19E8-0675-B2DB0775B2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128" y="6495103"/>
            <a:ext cx="644652" cy="2743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17881B4-E3B9-7482-317F-7A70E837571B}"/>
              </a:ext>
            </a:extLst>
          </p:cNvPr>
          <p:cNvSpPr txBox="1"/>
          <p:nvPr userDrawn="1"/>
        </p:nvSpPr>
        <p:spPr>
          <a:xfrm>
            <a:off x="8835025" y="6517927"/>
            <a:ext cx="260123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BBC8E0-99A7-20D7-198E-8C4C542945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558" y="178971"/>
            <a:ext cx="5527626" cy="397352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</a:lstStyle>
          <a:p>
            <a:r>
              <a:rPr lang="en-US"/>
              <a:t>Insert your slide title in Arial bold 20pt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57DCC7EB-45F1-9010-84BA-C92B2F7B61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8558" y="845697"/>
            <a:ext cx="5527626" cy="430887"/>
          </a:xfrm>
          <a:solidFill>
            <a:schemeClr val="tx2"/>
          </a:solidFill>
        </p:spPr>
        <p:txBody>
          <a:bodyPr wrap="square" lIns="91440" tIns="91440" rIns="91440" bIns="91440" anchor="t">
            <a:sp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366EE5-2C84-CBCF-1F7D-90ED78E5262C}"/>
              </a:ext>
            </a:extLst>
          </p:cNvPr>
          <p:cNvCxnSpPr>
            <a:cxnSpLocks/>
          </p:cNvCxnSpPr>
          <p:nvPr userDrawn="1"/>
        </p:nvCxnSpPr>
        <p:spPr>
          <a:xfrm>
            <a:off x="278932" y="718606"/>
            <a:ext cx="5543129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61C536A-21F2-4872-F52C-58EFD35356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39402" y="845697"/>
            <a:ext cx="5527626" cy="430887"/>
          </a:xfrm>
          <a:solidFill>
            <a:schemeClr val="tx2"/>
          </a:solidFill>
        </p:spPr>
        <p:txBody>
          <a:bodyPr wrap="square" lIns="91440" tIns="91440" rIns="91440" bIns="91440" anchor="t">
            <a:sp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your subtitle in Arial 16pt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066B2B-EA3F-EAF6-AFF1-68682E47E581}"/>
              </a:ext>
            </a:extLst>
          </p:cNvPr>
          <p:cNvCxnSpPr>
            <a:cxnSpLocks/>
          </p:cNvCxnSpPr>
          <p:nvPr userDrawn="1"/>
        </p:nvCxnSpPr>
        <p:spPr>
          <a:xfrm>
            <a:off x="6329776" y="718606"/>
            <a:ext cx="5543129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B611845A-2C49-8A19-66CD-D9E9ACA2E0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59575" y="178971"/>
            <a:ext cx="5552610" cy="397351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>
              <a:defRPr sz="2400" b="1">
                <a:latin typeface="+mj-lt"/>
              </a:defRPr>
            </a:lvl2pPr>
            <a:lvl3pPr>
              <a:defRPr sz="2400" b="1">
                <a:latin typeface="+mj-lt"/>
              </a:defRPr>
            </a:lvl3pPr>
            <a:lvl4pPr>
              <a:defRPr sz="2400" b="1">
                <a:latin typeface="+mj-lt"/>
              </a:defRPr>
            </a:lvl4pPr>
            <a:lvl5pPr>
              <a:defRPr sz="2400" b="1">
                <a:latin typeface="+mj-lt"/>
              </a:defRPr>
            </a:lvl5pPr>
          </a:lstStyle>
          <a:p>
            <a:pPr lvl="0"/>
            <a:r>
              <a:rPr lang="en-US"/>
              <a:t>Insert your slide title in Arial bold 24pt</a:t>
            </a:r>
          </a:p>
        </p:txBody>
      </p:sp>
    </p:spTree>
    <p:extLst>
      <p:ext uri="{BB962C8B-B14F-4D97-AF65-F5344CB8AC3E}">
        <p14:creationId xmlns:p14="http://schemas.microsoft.com/office/powerpoint/2010/main" val="413025516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yp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1142-4A68-ED47-8444-40F12F84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5F90632C-301E-32EA-91E1-96C5D6220E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8558" y="5985327"/>
            <a:ext cx="11582399" cy="365125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B3B3B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Source, footnote</a:t>
            </a:r>
          </a:p>
        </p:txBody>
      </p:sp>
    </p:spTree>
    <p:extLst>
      <p:ext uri="{BB962C8B-B14F-4D97-AF65-F5344CB8AC3E}">
        <p14:creationId xmlns:p14="http://schemas.microsoft.com/office/powerpoint/2010/main" val="31587643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yp_thank_you_gre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5CB4A4-7435-1A41-8813-A7FFEC34FA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CF928130-74A2-EFBD-3E8D-68B5F500D5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1219199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151AF7-737A-1648-9BC4-B9D881179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8" y="635035"/>
            <a:ext cx="8642082" cy="23876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[Thank you]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52C9CE-AA03-A24B-BBD9-8EA2482DC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8558" y="3114710"/>
            <a:ext cx="8642082" cy="83788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[Call to action]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8F8D6A-AB50-00A3-D30C-2B45378DC3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1" y="5694428"/>
            <a:ext cx="1219198" cy="518808"/>
          </a:xfrm>
          <a:prstGeom prst="rect">
            <a:avLst/>
          </a:prstGeom>
        </p:spPr>
      </p:pic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0FF12D10-3F99-FA54-8A36-1C3BFF703B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8559" y="4339347"/>
            <a:ext cx="8642082" cy="344384"/>
          </a:xfrm>
        </p:spPr>
        <p:txBody>
          <a:bodyPr tIns="0" bIns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C023098E-A14A-7175-E122-657D7B94C1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8559" y="4707481"/>
            <a:ext cx="8642082" cy="423465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Contact information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3923C6-70F5-38D5-0F2A-AFB1BB6D8A02}"/>
              </a:ext>
            </a:extLst>
          </p:cNvPr>
          <p:cNvSpPr txBox="1"/>
          <p:nvPr userDrawn="1"/>
        </p:nvSpPr>
        <p:spPr>
          <a:xfrm>
            <a:off x="288558" y="6532236"/>
            <a:ext cx="245845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58003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branded_cover_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5CB4A4-7435-1A41-8813-A7FFEC34FA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151AF7-737A-1648-9BC4-B9D881179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8" y="1671355"/>
            <a:ext cx="8642082" cy="23876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Insert your presentation title here maximum of three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52C9CE-AA03-A24B-BBD9-8EA2482DC5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558" y="4151030"/>
            <a:ext cx="8642082" cy="83788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29C2072-EE2B-A064-5CA2-6097546F935A}"/>
              </a:ext>
            </a:extLst>
          </p:cNvPr>
          <p:cNvCxnSpPr>
            <a:cxnSpLocks/>
          </p:cNvCxnSpPr>
          <p:nvPr userDrawn="1"/>
        </p:nvCxnSpPr>
        <p:spPr>
          <a:xfrm>
            <a:off x="278932" y="1364752"/>
            <a:ext cx="116148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AD0A56-54F9-2F78-1258-F961036731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1" y="447040"/>
            <a:ext cx="1219198" cy="518808"/>
          </a:xfrm>
          <a:prstGeom prst="rect">
            <a:avLst/>
          </a:prstGeom>
        </p:spPr>
      </p:pic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C32257C0-3FBF-B047-8C59-CDBF51B119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8559" y="5194091"/>
            <a:ext cx="8642082" cy="344384"/>
          </a:xfrm>
        </p:spPr>
        <p:txBody>
          <a:bodyPr tIns="0" bIns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BA60B01F-F394-99A6-2702-DE583FCB97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8559" y="5562225"/>
            <a:ext cx="8642082" cy="344385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Title/Department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D70F9698-6E59-9274-EC44-4917B7B92A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8559" y="6111790"/>
            <a:ext cx="8642082" cy="344385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10FA71-069D-E398-B6E9-5C68D1D17767}"/>
              </a:ext>
            </a:extLst>
          </p:cNvPr>
          <p:cNvSpPr txBox="1"/>
          <p:nvPr userDrawn="1"/>
        </p:nvSpPr>
        <p:spPr>
          <a:xfrm>
            <a:off x="288558" y="6532236"/>
            <a:ext cx="245845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5CE73953-2E9E-4D1F-E1A9-F325E624E57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387011" y="440454"/>
            <a:ext cx="1500188" cy="513042"/>
          </a:xfrm>
          <a:solidFill>
            <a:schemeClr val="bg1"/>
          </a:solidFill>
        </p:spPr>
        <p:txBody>
          <a:bodyPr lIns="91440" anchor="ctr"/>
          <a:lstStyle>
            <a:lvl1pPr marL="0" indent="0" algn="l">
              <a:lnSpc>
                <a:spcPct val="80000"/>
              </a:lnSpc>
              <a:buNone/>
              <a:defRPr sz="900" b="0">
                <a:solidFill>
                  <a:schemeClr val="tx1"/>
                </a:solidFill>
              </a:defRPr>
            </a:lvl1pPr>
          </a:lstStyle>
          <a:p>
            <a:r>
              <a:rPr lang="en-US"/>
              <a:t>Partner/</a:t>
            </a:r>
            <a:br>
              <a:rPr lang="en-US"/>
            </a:br>
            <a:r>
              <a:rPr lang="en-US"/>
              <a:t>client logo</a:t>
            </a:r>
          </a:p>
        </p:txBody>
      </p:sp>
    </p:spTree>
    <p:extLst>
      <p:ext uri="{BB962C8B-B14F-4D97-AF65-F5344CB8AC3E}">
        <p14:creationId xmlns:p14="http://schemas.microsoft.com/office/powerpoint/2010/main" val="3494976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branded_cover_niq_gre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5CB4A4-7435-1A41-8813-A7FFEC34FA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CF928130-74A2-EFBD-3E8D-68B5F500D5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1219199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151AF7-737A-1648-9BC4-B9D881179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8" y="635035"/>
            <a:ext cx="8642082" cy="23876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Insert your presentation title here maximum of three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52C9CE-AA03-A24B-BBD9-8EA2482DC5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558" y="3114710"/>
            <a:ext cx="8642082" cy="83788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8F8D6A-AB50-00A3-D30C-2B45378DC3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1" y="5694428"/>
            <a:ext cx="1219198" cy="518808"/>
          </a:xfrm>
          <a:prstGeom prst="rect">
            <a:avLst/>
          </a:prstGeom>
        </p:spPr>
      </p:pic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CFB95ABC-E46E-D769-519E-007DCFC6AE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8559" y="4192468"/>
            <a:ext cx="8642082" cy="344384"/>
          </a:xfrm>
        </p:spPr>
        <p:txBody>
          <a:bodyPr tIns="0" bIns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530B9719-85BB-17E6-F3D3-4CBAC245D7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8559" y="4560602"/>
            <a:ext cx="8642082" cy="344385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Title/Department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56771D0-5C86-AA60-3F57-E915E5BF86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8559" y="5110167"/>
            <a:ext cx="8642082" cy="344385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C478FA-FA6E-05DF-854B-5D984ACB62F4}"/>
              </a:ext>
            </a:extLst>
          </p:cNvPr>
          <p:cNvSpPr txBox="1"/>
          <p:nvPr userDrawn="1"/>
        </p:nvSpPr>
        <p:spPr>
          <a:xfrm>
            <a:off x="288558" y="6532236"/>
            <a:ext cx="245845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992B36DD-9D01-0B0C-32BC-55F92C7ECAF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387011" y="5700194"/>
            <a:ext cx="1500188" cy="513042"/>
          </a:xfrm>
          <a:solidFill>
            <a:schemeClr val="bg1"/>
          </a:solidFill>
        </p:spPr>
        <p:txBody>
          <a:bodyPr lIns="91440" anchor="ctr"/>
          <a:lstStyle>
            <a:lvl1pPr marL="0" indent="0" algn="l">
              <a:lnSpc>
                <a:spcPct val="80000"/>
              </a:lnSpc>
              <a:buNone/>
              <a:defRPr sz="900" b="0">
                <a:solidFill>
                  <a:schemeClr val="tx1"/>
                </a:solidFill>
              </a:defRPr>
            </a:lvl1pPr>
          </a:lstStyle>
          <a:p>
            <a:r>
              <a:rPr lang="en-US"/>
              <a:t>Partner/</a:t>
            </a:r>
            <a:br>
              <a:rPr lang="en-US"/>
            </a:br>
            <a:r>
              <a:rPr lang="en-US"/>
              <a:t>client logo</a:t>
            </a:r>
          </a:p>
        </p:txBody>
      </p:sp>
    </p:spTree>
    <p:extLst>
      <p:ext uri="{BB962C8B-B14F-4D97-AF65-F5344CB8AC3E}">
        <p14:creationId xmlns:p14="http://schemas.microsoft.com/office/powerpoint/2010/main" val="3962862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branded_cover_photo_circle_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5CB4A4-7435-1A41-8813-A7FFEC34FA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AE3F521A-60F1-72FB-2B10-CA78E2F93C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6841" y="-32869"/>
            <a:ext cx="630515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43803D-31FA-692F-1CDF-A332274BC332}"/>
              </a:ext>
            </a:extLst>
          </p:cNvPr>
          <p:cNvSpPr txBox="1"/>
          <p:nvPr userDrawn="1"/>
        </p:nvSpPr>
        <p:spPr>
          <a:xfrm>
            <a:off x="288558" y="6532236"/>
            <a:ext cx="245845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B856112-0A8A-CB47-1E64-93477A68A70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465671" y="321957"/>
            <a:ext cx="4924345" cy="4924346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picture icon to add photo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15225DC-38B1-15E3-05E6-88F5A6B976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8" y="635035"/>
            <a:ext cx="6689729" cy="23876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Insert your presentation title here maximum of three lines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3B6A8FC-C3C4-F7DA-BF00-D56866D580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558" y="3114710"/>
            <a:ext cx="6689729" cy="83788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A4CA4E-91B0-F63E-26FF-534D71257E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1" y="5694428"/>
            <a:ext cx="1219198" cy="518808"/>
          </a:xfrm>
          <a:prstGeom prst="rect">
            <a:avLst/>
          </a:prstGeom>
        </p:spPr>
      </p:pic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5A598B2A-BB91-C356-7BCC-18D04DA85A8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8559" y="4192468"/>
            <a:ext cx="6689728" cy="344384"/>
          </a:xfrm>
        </p:spPr>
        <p:txBody>
          <a:bodyPr tIns="0" bIns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" name="Text Placeholder 17">
            <a:extLst>
              <a:ext uri="{FF2B5EF4-FFF2-40B4-BE49-F238E27FC236}">
                <a16:creationId xmlns:a16="http://schemas.microsoft.com/office/drawing/2014/main" id="{F49547DD-E825-E7A3-C48A-64AA78C199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8559" y="4560602"/>
            <a:ext cx="6689728" cy="344385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Title/Department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8A73B546-3757-53F1-AA4C-E0A8B9D18E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559" y="5110167"/>
            <a:ext cx="6689728" cy="344385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82FC2EFE-6B9C-90F7-7768-2EA0D9D4F35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387011" y="5700194"/>
            <a:ext cx="1500188" cy="513042"/>
          </a:xfrm>
          <a:noFill/>
        </p:spPr>
        <p:txBody>
          <a:bodyPr lIns="91440" anchor="ctr"/>
          <a:lstStyle>
            <a:lvl1pPr marL="0" indent="0" algn="l">
              <a:lnSpc>
                <a:spcPct val="80000"/>
              </a:lnSpc>
              <a:buNone/>
              <a:defRPr sz="900" b="0">
                <a:solidFill>
                  <a:schemeClr val="tx1"/>
                </a:solidFill>
              </a:defRPr>
            </a:lvl1pPr>
          </a:lstStyle>
          <a:p>
            <a:r>
              <a:rPr lang="en-US"/>
              <a:t>Partner/</a:t>
            </a:r>
            <a:br>
              <a:rPr lang="en-US"/>
            </a:br>
            <a:r>
              <a:rPr lang="en-US"/>
              <a:t>client logo</a:t>
            </a:r>
          </a:p>
        </p:txBody>
      </p:sp>
    </p:spTree>
    <p:extLst>
      <p:ext uri="{BB962C8B-B14F-4D97-AF65-F5344CB8AC3E}">
        <p14:creationId xmlns:p14="http://schemas.microsoft.com/office/powerpoint/2010/main" val="1273430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ver_photo_circle_lt_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5CB4A4-7435-1A41-8813-A7FFEC34FA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Shape, circle&#10;&#10;Description automatically generated">
            <a:extLst>
              <a:ext uri="{FF2B5EF4-FFF2-40B4-BE49-F238E27FC236}">
                <a16:creationId xmlns:a16="http://schemas.microsoft.com/office/drawing/2014/main" id="{082360DC-9C80-3F90-39EC-7453B69D87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6684" y="0"/>
            <a:ext cx="6285316" cy="68074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43803D-31FA-692F-1CDF-A332274BC332}"/>
              </a:ext>
            </a:extLst>
          </p:cNvPr>
          <p:cNvSpPr txBox="1"/>
          <p:nvPr userDrawn="1"/>
        </p:nvSpPr>
        <p:spPr>
          <a:xfrm>
            <a:off x="288558" y="6532236"/>
            <a:ext cx="245845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B856112-0A8A-CB47-1E64-93477A68A70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465671" y="321957"/>
            <a:ext cx="4924345" cy="4924346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picture icon to add photo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031DF8A-CDB0-BAA0-A7EB-FB3A1664C8C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8" y="635035"/>
            <a:ext cx="6689729" cy="23876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Insert your presentation title here maximum of three lines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4D20B46-D379-8857-7F07-D5ED868477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558" y="3114710"/>
            <a:ext cx="6689729" cy="83788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43122E-4C91-E6A1-D4E3-CE02D34570C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1" y="5694428"/>
            <a:ext cx="1219198" cy="518808"/>
          </a:xfrm>
          <a:prstGeom prst="rect">
            <a:avLst/>
          </a:prstGeom>
        </p:spPr>
      </p:pic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D3A39611-F4FB-B581-19A6-7289E90AD7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8559" y="4192468"/>
            <a:ext cx="6689728" cy="344384"/>
          </a:xfrm>
        </p:spPr>
        <p:txBody>
          <a:bodyPr tIns="0" bIns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" name="Text Placeholder 17">
            <a:extLst>
              <a:ext uri="{FF2B5EF4-FFF2-40B4-BE49-F238E27FC236}">
                <a16:creationId xmlns:a16="http://schemas.microsoft.com/office/drawing/2014/main" id="{F10F70D6-DFD0-F7EB-7A32-44AFFB14FC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8559" y="4560602"/>
            <a:ext cx="6689728" cy="344385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Title/Department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DA6488C0-5BF3-DB4E-354F-3BB2484C0E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559" y="5110167"/>
            <a:ext cx="6689728" cy="344385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9320613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branded_cover_photo_circle_lt_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5CB4A4-7435-1A41-8813-A7FFEC34FA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Shape, circle&#10;&#10;Description automatically generated">
            <a:extLst>
              <a:ext uri="{FF2B5EF4-FFF2-40B4-BE49-F238E27FC236}">
                <a16:creationId xmlns:a16="http://schemas.microsoft.com/office/drawing/2014/main" id="{082360DC-9C80-3F90-39EC-7453B69D87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6684" y="0"/>
            <a:ext cx="6285316" cy="68074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43803D-31FA-692F-1CDF-A332274BC332}"/>
              </a:ext>
            </a:extLst>
          </p:cNvPr>
          <p:cNvSpPr txBox="1"/>
          <p:nvPr userDrawn="1"/>
        </p:nvSpPr>
        <p:spPr>
          <a:xfrm>
            <a:off x="288558" y="6532236"/>
            <a:ext cx="245845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B856112-0A8A-CB47-1E64-93477A68A70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465671" y="321957"/>
            <a:ext cx="4924345" cy="4924346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picture icon to add photo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031DF8A-CDB0-BAA0-A7EB-FB3A1664C8C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8" y="635035"/>
            <a:ext cx="6689729" cy="23876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Insert your presentation title here maximum of three lines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4D20B46-D379-8857-7F07-D5ED868477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558" y="3114710"/>
            <a:ext cx="6689729" cy="83788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43122E-4C91-E6A1-D4E3-CE02D34570C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1" y="5694428"/>
            <a:ext cx="1219198" cy="518808"/>
          </a:xfrm>
          <a:prstGeom prst="rect">
            <a:avLst/>
          </a:prstGeom>
        </p:spPr>
      </p:pic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D3A39611-F4FB-B581-19A6-7289E90AD7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8559" y="4192468"/>
            <a:ext cx="6689728" cy="344384"/>
          </a:xfrm>
        </p:spPr>
        <p:txBody>
          <a:bodyPr tIns="0" bIns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" name="Text Placeholder 17">
            <a:extLst>
              <a:ext uri="{FF2B5EF4-FFF2-40B4-BE49-F238E27FC236}">
                <a16:creationId xmlns:a16="http://schemas.microsoft.com/office/drawing/2014/main" id="{F10F70D6-DFD0-F7EB-7A32-44AFFB14FC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8559" y="4560602"/>
            <a:ext cx="6689728" cy="344385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Title/Department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DA6488C0-5BF3-DB4E-354F-3BB2484C0E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559" y="5110167"/>
            <a:ext cx="6689728" cy="344385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B22745A3-0F29-17FE-0543-2499396CE52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387011" y="5700194"/>
            <a:ext cx="1500188" cy="513042"/>
          </a:xfrm>
          <a:noFill/>
        </p:spPr>
        <p:txBody>
          <a:bodyPr lIns="91440" anchor="ctr"/>
          <a:lstStyle>
            <a:lvl1pPr marL="0" indent="0" algn="l">
              <a:lnSpc>
                <a:spcPct val="80000"/>
              </a:lnSpc>
              <a:buNone/>
              <a:defRPr sz="900" b="0">
                <a:solidFill>
                  <a:schemeClr val="tx1"/>
                </a:solidFill>
              </a:defRPr>
            </a:lvl1pPr>
          </a:lstStyle>
          <a:p>
            <a:r>
              <a:rPr lang="en-US"/>
              <a:t>Partner/</a:t>
            </a:r>
            <a:br>
              <a:rPr lang="en-US"/>
            </a:br>
            <a:r>
              <a:rPr lang="en-US"/>
              <a:t>client logo</a:t>
            </a:r>
          </a:p>
        </p:txBody>
      </p:sp>
    </p:spTree>
    <p:extLst>
      <p:ext uri="{BB962C8B-B14F-4D97-AF65-F5344CB8AC3E}">
        <p14:creationId xmlns:p14="http://schemas.microsoft.com/office/powerpoint/2010/main" val="2530928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branded_cover_photo_circle_oran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5CB4A4-7435-1A41-8813-A7FFEC34FA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F8A4DBCA-162B-E485-E20E-17D5C140E7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0477" y="0"/>
            <a:ext cx="6311523" cy="68314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43803D-31FA-692F-1CDF-A332274BC332}"/>
              </a:ext>
            </a:extLst>
          </p:cNvPr>
          <p:cNvSpPr txBox="1"/>
          <p:nvPr userDrawn="1"/>
        </p:nvSpPr>
        <p:spPr>
          <a:xfrm>
            <a:off x="288558" y="6532236"/>
            <a:ext cx="245845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B856112-0A8A-CB47-1E64-93477A68A70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465671" y="321957"/>
            <a:ext cx="4924345" cy="4924346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picture icon to add photo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74161F4-D097-DE19-FD87-0BB65D7B7F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8" y="635035"/>
            <a:ext cx="6689729" cy="23876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Insert your presentation title here maximum of three lines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611E666-418A-4758-0E70-B242428339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558" y="3114710"/>
            <a:ext cx="6689729" cy="83788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D009FA-CFA0-2366-6348-AD2DE5F5F8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1" y="5694428"/>
            <a:ext cx="1219198" cy="518808"/>
          </a:xfrm>
          <a:prstGeom prst="rect">
            <a:avLst/>
          </a:prstGeom>
        </p:spPr>
      </p:pic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0D543147-C142-3795-8692-163187D8C1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8559" y="4192468"/>
            <a:ext cx="6689728" cy="344384"/>
          </a:xfrm>
        </p:spPr>
        <p:txBody>
          <a:bodyPr tIns="0" bIns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" name="Text Placeholder 17">
            <a:extLst>
              <a:ext uri="{FF2B5EF4-FFF2-40B4-BE49-F238E27FC236}">
                <a16:creationId xmlns:a16="http://schemas.microsoft.com/office/drawing/2014/main" id="{43F396D2-FEEC-B3D9-78CF-DB43D25BBD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8559" y="4560602"/>
            <a:ext cx="6689728" cy="344385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Title/Department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84E5CB92-5F1A-B42D-D765-161BADC32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559" y="5110167"/>
            <a:ext cx="6689728" cy="344385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B3BEC125-9624-2794-3E4A-E57B3FF0745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387011" y="5700194"/>
            <a:ext cx="1500188" cy="513042"/>
          </a:xfrm>
          <a:noFill/>
        </p:spPr>
        <p:txBody>
          <a:bodyPr lIns="91440" anchor="ctr"/>
          <a:lstStyle>
            <a:lvl1pPr marL="0" indent="0" algn="l">
              <a:lnSpc>
                <a:spcPct val="80000"/>
              </a:lnSpc>
              <a:buNone/>
              <a:defRPr sz="900" b="0">
                <a:solidFill>
                  <a:schemeClr val="tx1"/>
                </a:solidFill>
              </a:defRPr>
            </a:lvl1pPr>
          </a:lstStyle>
          <a:p>
            <a:r>
              <a:rPr lang="en-US"/>
              <a:t>Partner/</a:t>
            </a:r>
            <a:br>
              <a:rPr lang="en-US"/>
            </a:br>
            <a:r>
              <a:rPr lang="en-US"/>
              <a:t>client logo</a:t>
            </a:r>
          </a:p>
        </p:txBody>
      </p:sp>
    </p:spTree>
    <p:extLst>
      <p:ext uri="{BB962C8B-B14F-4D97-AF65-F5344CB8AC3E}">
        <p14:creationId xmlns:p14="http://schemas.microsoft.com/office/powerpoint/2010/main" val="455982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branded_cover_photo_circle_viole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5CB4A4-7435-1A41-8813-A7FFEC34FA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Shape, circle&#10;&#10;Description automatically generated">
            <a:extLst>
              <a:ext uri="{FF2B5EF4-FFF2-40B4-BE49-F238E27FC236}">
                <a16:creationId xmlns:a16="http://schemas.microsoft.com/office/drawing/2014/main" id="{D205D8C5-4622-A916-D655-F6CED6BF0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0877" y="-1"/>
            <a:ext cx="6301124" cy="68314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43803D-31FA-692F-1CDF-A332274BC332}"/>
              </a:ext>
            </a:extLst>
          </p:cNvPr>
          <p:cNvSpPr txBox="1"/>
          <p:nvPr userDrawn="1"/>
        </p:nvSpPr>
        <p:spPr>
          <a:xfrm>
            <a:off x="288558" y="6532236"/>
            <a:ext cx="245845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B856112-0A8A-CB47-1E64-93477A68A70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465671" y="321957"/>
            <a:ext cx="4924345" cy="4924346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picture icon to add photo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1EEE6B5-0894-9664-A565-BC7956CD805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8" y="635035"/>
            <a:ext cx="6689729" cy="23876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Insert your presentation title here maximum of three lines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13B9B20-3947-53D7-7D27-61901A552F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558" y="3114710"/>
            <a:ext cx="6689729" cy="83788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6E082DE-2FDF-8E52-94D0-356A49DB0E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1" y="5694428"/>
            <a:ext cx="1219198" cy="518808"/>
          </a:xfrm>
          <a:prstGeom prst="rect">
            <a:avLst/>
          </a:prstGeom>
        </p:spPr>
      </p:pic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9EC7F525-D72E-FA6C-4DC8-61ED3B7BF5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8559" y="4192468"/>
            <a:ext cx="6689728" cy="344384"/>
          </a:xfrm>
        </p:spPr>
        <p:txBody>
          <a:bodyPr tIns="0" bIns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" name="Text Placeholder 17">
            <a:extLst>
              <a:ext uri="{FF2B5EF4-FFF2-40B4-BE49-F238E27FC236}">
                <a16:creationId xmlns:a16="http://schemas.microsoft.com/office/drawing/2014/main" id="{53A58327-319F-F707-398A-E0BD2BB564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8559" y="4560602"/>
            <a:ext cx="6689728" cy="344385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Title/Department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318DF228-BF1D-DFFF-3D0A-181B229C9A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559" y="5110167"/>
            <a:ext cx="6689728" cy="344385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9D7672BB-2BDD-0793-EA67-283BA32E19D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387011" y="5700194"/>
            <a:ext cx="1500188" cy="513042"/>
          </a:xfrm>
          <a:noFill/>
        </p:spPr>
        <p:txBody>
          <a:bodyPr lIns="91440" anchor="ctr"/>
          <a:lstStyle>
            <a:lvl1pPr marL="0" indent="0" algn="l">
              <a:lnSpc>
                <a:spcPct val="80000"/>
              </a:lnSpc>
              <a:buNone/>
              <a:defRPr sz="900" b="0">
                <a:solidFill>
                  <a:schemeClr val="tx1"/>
                </a:solidFill>
              </a:defRPr>
            </a:lvl1pPr>
          </a:lstStyle>
          <a:p>
            <a:r>
              <a:rPr lang="en-US"/>
              <a:t>Partner/</a:t>
            </a:r>
            <a:br>
              <a:rPr lang="en-US"/>
            </a:br>
            <a:r>
              <a:rPr lang="en-US"/>
              <a:t>client logo</a:t>
            </a:r>
          </a:p>
        </p:txBody>
      </p:sp>
    </p:spTree>
    <p:extLst>
      <p:ext uri="{BB962C8B-B14F-4D97-AF65-F5344CB8AC3E}">
        <p14:creationId xmlns:p14="http://schemas.microsoft.com/office/powerpoint/2010/main" val="2759927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obranded_cover_illustration_whit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51AF7-737A-1648-9BC4-B9D881179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8" y="1535428"/>
            <a:ext cx="8642082" cy="23876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Insert your presentation title here maximum of three lines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29C2072-EE2B-A064-5CA2-6097546F935A}"/>
              </a:ext>
            </a:extLst>
          </p:cNvPr>
          <p:cNvCxnSpPr>
            <a:cxnSpLocks/>
          </p:cNvCxnSpPr>
          <p:nvPr userDrawn="1"/>
        </p:nvCxnSpPr>
        <p:spPr>
          <a:xfrm>
            <a:off x="278932" y="1364752"/>
            <a:ext cx="116148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3AD0A56-54F9-2F78-1258-F961036731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1" y="447040"/>
            <a:ext cx="1219198" cy="518808"/>
          </a:xfrm>
          <a:prstGeom prst="rect">
            <a:avLst/>
          </a:prstGeom>
        </p:spPr>
      </p:pic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C32257C0-3FBF-B047-8C59-CDBF51B119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8559" y="5194091"/>
            <a:ext cx="8642082" cy="344384"/>
          </a:xfrm>
        </p:spPr>
        <p:txBody>
          <a:bodyPr tIns="0" bIns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bg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BA60B01F-F394-99A6-2702-DE583FCB97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8559" y="5562225"/>
            <a:ext cx="8642082" cy="344385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Title/Department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D70F9698-6E59-9274-EC44-4917B7B92A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8559" y="6111790"/>
            <a:ext cx="8642082" cy="344385"/>
          </a:xfrm>
        </p:spPr>
        <p:txBody>
          <a:bodyPr t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None/>
              <a:defRPr sz="12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200" b="1">
                <a:solidFill>
                  <a:schemeClr val="bg1"/>
                </a:solidFill>
              </a:defRPr>
            </a:lvl4pPr>
            <a:lvl5pPr marL="1828800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10FA71-069D-E398-B6E9-5C68D1D17767}"/>
              </a:ext>
            </a:extLst>
          </p:cNvPr>
          <p:cNvSpPr txBox="1"/>
          <p:nvPr userDrawn="1"/>
        </p:nvSpPr>
        <p:spPr>
          <a:xfrm>
            <a:off x="288558" y="6532236"/>
            <a:ext cx="245845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40456989-7A47-A540-0A6C-C3892C30796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387011" y="440454"/>
            <a:ext cx="1500188" cy="513042"/>
          </a:xfrm>
          <a:solidFill>
            <a:schemeClr val="bg1"/>
          </a:solidFill>
        </p:spPr>
        <p:txBody>
          <a:bodyPr lIns="91440" anchor="ctr"/>
          <a:lstStyle>
            <a:lvl1pPr marL="0" indent="0" algn="l">
              <a:lnSpc>
                <a:spcPct val="80000"/>
              </a:lnSpc>
              <a:buNone/>
              <a:defRPr sz="900" b="0">
                <a:solidFill>
                  <a:schemeClr val="tx1"/>
                </a:solidFill>
              </a:defRPr>
            </a:lvl1pPr>
          </a:lstStyle>
          <a:p>
            <a:r>
              <a:rPr lang="en-US"/>
              <a:t>Partner/</a:t>
            </a:r>
            <a:br>
              <a:rPr lang="en-US"/>
            </a:br>
            <a:r>
              <a:rPr lang="en-US"/>
              <a:t>client logo</a:t>
            </a:r>
          </a:p>
        </p:txBody>
      </p:sp>
    </p:spTree>
    <p:extLst>
      <p:ext uri="{BB962C8B-B14F-4D97-AF65-F5344CB8AC3E}">
        <p14:creationId xmlns:p14="http://schemas.microsoft.com/office/powerpoint/2010/main" val="1218039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branded_cover_photo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B57AC29-76A4-61A4-DEF0-9D880E7CC10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C265AF3-8D1F-7540-5CFF-675EEA87050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02373" y="0"/>
            <a:ext cx="8189625" cy="6858000"/>
          </a:xfrm>
          <a:solidFill>
            <a:schemeClr val="tx1"/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picture icon to add picture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3FDD1C-7A1E-AEDA-AE44-DA18731572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530161" y="19178"/>
            <a:ext cx="5547380" cy="5547380"/>
          </a:xfrm>
          <a:prstGeom prst="ellipse">
            <a:avLst/>
          </a:prstGeom>
          <a:solidFill>
            <a:schemeClr val="bg2"/>
          </a:solidFill>
        </p:spPr>
        <p:txBody>
          <a:bodyPr tIns="0" bIns="0" anchor="ctr" anchorCtr="0"/>
          <a:lstStyle>
            <a:lvl1pPr marL="0" indent="0" algn="l">
              <a:buFont typeface="Arial" panose="020B0604020202020204" pitchFamily="34" charset="0"/>
              <a:buNone/>
              <a:defRPr sz="3600"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Font typeface="Arial" panose="020B0604020202020204" pitchFamily="34" charset="0"/>
              <a:buNone/>
              <a:defRPr sz="3600">
                <a:solidFill>
                  <a:schemeClr val="bg1"/>
                </a:solidFill>
                <a:latin typeface="+mj-lt"/>
              </a:defRPr>
            </a:lvl2pPr>
            <a:lvl3pPr marL="914400" indent="0" algn="ctr">
              <a:buFont typeface="Arial" panose="020B0604020202020204" pitchFamily="34" charset="0"/>
              <a:buNone/>
              <a:defRPr sz="3600">
                <a:solidFill>
                  <a:schemeClr val="bg1"/>
                </a:solidFill>
                <a:latin typeface="+mj-lt"/>
              </a:defRPr>
            </a:lvl3pPr>
            <a:lvl4pPr marL="1371600" indent="0" algn="ctr">
              <a:buFont typeface="Arial" panose="020B0604020202020204" pitchFamily="34" charset="0"/>
              <a:buNone/>
              <a:defRPr sz="3600">
                <a:solidFill>
                  <a:schemeClr val="bg1"/>
                </a:solidFill>
                <a:latin typeface="+mj-lt"/>
              </a:defRPr>
            </a:lvl4pPr>
            <a:lvl5pPr marL="1828800" indent="0" algn="ctr">
              <a:buFont typeface="Arial" panose="020B0604020202020204" pitchFamily="34" charset="0"/>
              <a:buNone/>
              <a:defRPr sz="3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Insert your presentation title here maximum of four lines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0AA074-B57C-C578-1B29-6483DCE01A18}"/>
              </a:ext>
            </a:extLst>
          </p:cNvPr>
          <p:cNvSpPr txBox="1"/>
          <p:nvPr userDrawn="1"/>
        </p:nvSpPr>
        <p:spPr>
          <a:xfrm>
            <a:off x="288558" y="6532236"/>
            <a:ext cx="2458455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7249F3E-7261-69A9-09FC-57FE24EA02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1" y="5694428"/>
            <a:ext cx="1219198" cy="518808"/>
          </a:xfrm>
          <a:prstGeom prst="rect">
            <a:avLst/>
          </a:prstGeom>
        </p:spPr>
      </p:pic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75627452-A209-2253-B262-491EA01DFEF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237105" y="5694428"/>
            <a:ext cx="1500188" cy="513042"/>
          </a:xfrm>
          <a:solidFill>
            <a:schemeClr val="bg1"/>
          </a:solidFill>
        </p:spPr>
        <p:txBody>
          <a:bodyPr lIns="91440" anchor="ctr"/>
          <a:lstStyle>
            <a:lvl1pPr marL="0" indent="0" algn="l">
              <a:lnSpc>
                <a:spcPct val="80000"/>
              </a:lnSpc>
              <a:buNone/>
              <a:defRPr sz="900" b="0">
                <a:solidFill>
                  <a:schemeClr val="tx1"/>
                </a:solidFill>
              </a:defRPr>
            </a:lvl1pPr>
          </a:lstStyle>
          <a:p>
            <a:r>
              <a:rPr lang="en-US"/>
              <a:t>Partner/</a:t>
            </a:r>
            <a:br>
              <a:rPr lang="en-US"/>
            </a:br>
            <a:r>
              <a:rPr lang="en-US"/>
              <a:t>client logo</a:t>
            </a:r>
          </a:p>
        </p:txBody>
      </p:sp>
    </p:spTree>
    <p:extLst>
      <p:ext uri="{BB962C8B-B14F-4D97-AF65-F5344CB8AC3E}">
        <p14:creationId xmlns:p14="http://schemas.microsoft.com/office/powerpoint/2010/main" val="1035978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branded_divider_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1550EA2-3CEF-F177-CDE5-F705D0B58CC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AE3F521A-60F1-72FB-2B10-CA78E2F93C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-1"/>
            <a:ext cx="6305159" cy="68251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151AF7-737A-1648-9BC4-B9D881179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9" y="1671355"/>
            <a:ext cx="4481562" cy="1757645"/>
          </a:xfrm>
        </p:spPr>
        <p:txBody>
          <a:bodyPr anchor="b" anchorCtr="0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your divider title here maximum of three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52C9CE-AA03-A24B-BBD9-8EA2482DC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8558" y="3492349"/>
            <a:ext cx="4481563" cy="43621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divider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B4F35-9ADE-ED35-28B3-71F80807E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5326" y="6435203"/>
            <a:ext cx="9018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EF4E2-7A7A-0548-85F1-5479B7C9E1B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A74E09-9071-7CD1-EC5E-F188D4120119}"/>
              </a:ext>
            </a:extLst>
          </p:cNvPr>
          <p:cNvCxnSpPr>
            <a:cxnSpLocks/>
          </p:cNvCxnSpPr>
          <p:nvPr userDrawn="1"/>
        </p:nvCxnSpPr>
        <p:spPr>
          <a:xfrm>
            <a:off x="278932" y="6395755"/>
            <a:ext cx="116148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BDC489B-A4DB-E5A6-B175-9690631EDD08}"/>
              </a:ext>
            </a:extLst>
          </p:cNvPr>
          <p:cNvSpPr txBox="1"/>
          <p:nvPr userDrawn="1"/>
        </p:nvSpPr>
        <p:spPr>
          <a:xfrm>
            <a:off x="8835025" y="6517927"/>
            <a:ext cx="260123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091A94-5191-5296-450B-1F3CD6A56BC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128" y="6495103"/>
            <a:ext cx="644652" cy="274320"/>
          </a:xfrm>
          <a:prstGeom prst="rect">
            <a:avLst/>
          </a:prstGeom>
        </p:spPr>
      </p:pic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92866DBD-5398-477D-9578-D517C1FB493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85103" y="6458971"/>
            <a:ext cx="1500188" cy="365125"/>
          </a:xfrm>
          <a:noFill/>
        </p:spPr>
        <p:txBody>
          <a:bodyPr lIns="91440" anchor="ctr"/>
          <a:lstStyle>
            <a:lvl1pPr marL="0" indent="0" algn="l">
              <a:lnSpc>
                <a:spcPct val="80000"/>
              </a:lnSpc>
              <a:buNone/>
              <a:defRPr sz="900" b="0">
                <a:solidFill>
                  <a:schemeClr val="tx1"/>
                </a:solidFill>
              </a:defRPr>
            </a:lvl1pPr>
          </a:lstStyle>
          <a:p>
            <a:r>
              <a:rPr lang="en-US"/>
              <a:t>Partner/</a:t>
            </a:r>
            <a:br>
              <a:rPr lang="en-US"/>
            </a:br>
            <a:r>
              <a:rPr lang="en-US"/>
              <a:t>client logo</a:t>
            </a:r>
          </a:p>
        </p:txBody>
      </p:sp>
    </p:spTree>
    <p:extLst>
      <p:ext uri="{BB962C8B-B14F-4D97-AF65-F5344CB8AC3E}">
        <p14:creationId xmlns:p14="http://schemas.microsoft.com/office/powerpoint/2010/main" val="379655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branded_divider_photo_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1550EA2-3CEF-F177-CDE5-F705D0B58CC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Shape, circle&#10;&#10;Description automatically generated">
            <a:extLst>
              <a:ext uri="{FF2B5EF4-FFF2-40B4-BE49-F238E27FC236}">
                <a16:creationId xmlns:a16="http://schemas.microsoft.com/office/drawing/2014/main" id="{4DA16C0B-8D0E-4A1F-7479-5E5654617A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274678" cy="6821040"/>
          </a:xfrm>
          <a:prstGeom prst="rect">
            <a:avLst/>
          </a:prstGeom>
        </p:spPr>
      </p:pic>
      <p:pic>
        <p:nvPicPr>
          <p:cNvPr id="11" name="Picture 10" descr="Shape, circle&#10;&#10;Description automatically generated">
            <a:extLst>
              <a:ext uri="{FF2B5EF4-FFF2-40B4-BE49-F238E27FC236}">
                <a16:creationId xmlns:a16="http://schemas.microsoft.com/office/drawing/2014/main" id="{53B6FBA4-069C-6C71-1FE3-FA51704AAE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5242326" cy="5778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151AF7-737A-1648-9BC4-B9D881179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9" y="1671355"/>
            <a:ext cx="4481562" cy="1757645"/>
          </a:xfrm>
        </p:spPr>
        <p:txBody>
          <a:bodyPr anchor="b" anchorCtr="0">
            <a:noAutofit/>
          </a:bodyPr>
          <a:lstStyle>
            <a:lvl1pPr algn="l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Insert your divider title here maximum of three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52C9CE-AA03-A24B-BBD9-8EA2482DC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8558" y="3492349"/>
            <a:ext cx="4481563" cy="43621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divider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B4F35-9ADE-ED35-28B3-71F80807E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5326" y="6435203"/>
            <a:ext cx="9018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EF4E2-7A7A-0548-85F1-5479B7C9E1B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A74E09-9071-7CD1-EC5E-F188D4120119}"/>
              </a:ext>
            </a:extLst>
          </p:cNvPr>
          <p:cNvCxnSpPr>
            <a:cxnSpLocks/>
          </p:cNvCxnSpPr>
          <p:nvPr userDrawn="1"/>
        </p:nvCxnSpPr>
        <p:spPr>
          <a:xfrm>
            <a:off x="278932" y="6395755"/>
            <a:ext cx="116148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E74CEF5-5EBA-D435-D737-930D08C0F36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70564" y="-5427"/>
            <a:ext cx="6405671" cy="5331227"/>
          </a:xfrm>
          <a:custGeom>
            <a:avLst/>
            <a:gdLst>
              <a:gd name="connsiteX0" fmla="*/ 415328 w 6405671"/>
              <a:gd name="connsiteY0" fmla="*/ 0 h 5331227"/>
              <a:gd name="connsiteX1" fmla="*/ 6405671 w 6405671"/>
              <a:gd name="connsiteY1" fmla="*/ 0 h 5331227"/>
              <a:gd name="connsiteX2" fmla="*/ 6405671 w 6405671"/>
              <a:gd name="connsiteY2" fmla="*/ 4061829 h 5331227"/>
              <a:gd name="connsiteX3" fmla="*/ 6222234 w 6405671"/>
              <a:gd name="connsiteY3" fmla="*/ 4263661 h 5331227"/>
              <a:gd name="connsiteX4" fmla="*/ 3644900 w 6405671"/>
              <a:gd name="connsiteY4" fmla="*/ 5331227 h 5331227"/>
              <a:gd name="connsiteX5" fmla="*/ 0 w 6405671"/>
              <a:gd name="connsiteY5" fmla="*/ 1686327 h 5331227"/>
              <a:gd name="connsiteX6" fmla="*/ 286435 w 6405671"/>
              <a:gd name="connsiteY6" fmla="*/ 267567 h 533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05671" h="5331227">
                <a:moveTo>
                  <a:pt x="415328" y="0"/>
                </a:moveTo>
                <a:lnTo>
                  <a:pt x="6405671" y="0"/>
                </a:lnTo>
                <a:lnTo>
                  <a:pt x="6405671" y="4061829"/>
                </a:lnTo>
                <a:lnTo>
                  <a:pt x="6222234" y="4263661"/>
                </a:lnTo>
                <a:cubicBezTo>
                  <a:pt x="5562637" y="4923258"/>
                  <a:pt x="4651412" y="5331227"/>
                  <a:pt x="3644900" y="5331227"/>
                </a:cubicBezTo>
                <a:cubicBezTo>
                  <a:pt x="1631877" y="5331227"/>
                  <a:pt x="0" y="3699350"/>
                  <a:pt x="0" y="1686327"/>
                </a:cubicBezTo>
                <a:cubicBezTo>
                  <a:pt x="0" y="1183071"/>
                  <a:pt x="101993" y="703637"/>
                  <a:pt x="286435" y="267567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picture icon to insert photo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D55CDD-CFED-569A-29E4-7E9156415735}"/>
              </a:ext>
            </a:extLst>
          </p:cNvPr>
          <p:cNvSpPr txBox="1"/>
          <p:nvPr userDrawn="1"/>
        </p:nvSpPr>
        <p:spPr>
          <a:xfrm>
            <a:off x="8835025" y="6517927"/>
            <a:ext cx="260123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F3A933-687E-7CB7-3D3B-E76C7E08DD4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128" y="6495103"/>
            <a:ext cx="644652" cy="274320"/>
          </a:xfrm>
          <a:prstGeom prst="rect">
            <a:avLst/>
          </a:prstGeom>
        </p:spPr>
      </p:pic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72B9BC38-5CD3-8361-B11B-81B4EED2BF5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85103" y="6458971"/>
            <a:ext cx="1500188" cy="365125"/>
          </a:xfrm>
          <a:noFill/>
        </p:spPr>
        <p:txBody>
          <a:bodyPr lIns="91440" anchor="ctr"/>
          <a:lstStyle>
            <a:lvl1pPr marL="0" indent="0" algn="l">
              <a:lnSpc>
                <a:spcPct val="80000"/>
              </a:lnSpc>
              <a:buNone/>
              <a:defRPr sz="900" b="0">
                <a:solidFill>
                  <a:schemeClr val="tx1"/>
                </a:solidFill>
              </a:defRPr>
            </a:lvl1pPr>
          </a:lstStyle>
          <a:p>
            <a:r>
              <a:rPr lang="en-US"/>
              <a:t>Partner/</a:t>
            </a:r>
            <a:br>
              <a:rPr lang="en-US"/>
            </a:br>
            <a:r>
              <a:rPr lang="en-US"/>
              <a:t>client logo</a:t>
            </a:r>
          </a:p>
        </p:txBody>
      </p:sp>
    </p:spTree>
    <p:extLst>
      <p:ext uri="{BB962C8B-B14F-4D97-AF65-F5344CB8AC3E}">
        <p14:creationId xmlns:p14="http://schemas.microsoft.com/office/powerpoint/2010/main" val="3584355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branded_divider_photo_lt_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1550EA2-3CEF-F177-CDE5-F705D0B58CC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Shape, circle&#10;&#10;Description automatically generated">
            <a:extLst>
              <a:ext uri="{FF2B5EF4-FFF2-40B4-BE49-F238E27FC236}">
                <a16:creationId xmlns:a16="http://schemas.microsoft.com/office/drawing/2014/main" id="{4DA16C0B-8D0E-4A1F-7479-5E5654617A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274678" cy="68210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151AF7-737A-1648-9BC4-B9D881179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9" y="1671355"/>
            <a:ext cx="4481562" cy="1757645"/>
          </a:xfrm>
        </p:spPr>
        <p:txBody>
          <a:bodyPr anchor="b" anchorCtr="0">
            <a:noAutofit/>
          </a:bodyPr>
          <a:lstStyle>
            <a:lvl1pPr algn="l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Insert your divider title here maximum of three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52C9CE-AA03-A24B-BBD9-8EA2482DC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8558" y="3492349"/>
            <a:ext cx="4481563" cy="43621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divider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B4F35-9ADE-ED35-28B3-71F80807E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5326" y="6435203"/>
            <a:ext cx="9018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EF4E2-7A7A-0548-85F1-5479B7C9E1B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A74E09-9071-7CD1-EC5E-F188D4120119}"/>
              </a:ext>
            </a:extLst>
          </p:cNvPr>
          <p:cNvCxnSpPr>
            <a:cxnSpLocks/>
          </p:cNvCxnSpPr>
          <p:nvPr userDrawn="1"/>
        </p:nvCxnSpPr>
        <p:spPr>
          <a:xfrm>
            <a:off x="278932" y="6395755"/>
            <a:ext cx="116148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Shape, circle&#10;&#10;Description automatically generated">
            <a:extLst>
              <a:ext uri="{FF2B5EF4-FFF2-40B4-BE49-F238E27FC236}">
                <a16:creationId xmlns:a16="http://schemas.microsoft.com/office/drawing/2014/main" id="{20A8DDDA-2F22-4E65-A3E7-C7534F5713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242326" cy="5778420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C175E13-62E5-9D96-1959-3CAE6647730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70564" y="-5427"/>
            <a:ext cx="6405671" cy="5331227"/>
          </a:xfrm>
          <a:custGeom>
            <a:avLst/>
            <a:gdLst>
              <a:gd name="connsiteX0" fmla="*/ 415328 w 6405671"/>
              <a:gd name="connsiteY0" fmla="*/ 0 h 5331227"/>
              <a:gd name="connsiteX1" fmla="*/ 6405671 w 6405671"/>
              <a:gd name="connsiteY1" fmla="*/ 0 h 5331227"/>
              <a:gd name="connsiteX2" fmla="*/ 6405671 w 6405671"/>
              <a:gd name="connsiteY2" fmla="*/ 4061829 h 5331227"/>
              <a:gd name="connsiteX3" fmla="*/ 6222234 w 6405671"/>
              <a:gd name="connsiteY3" fmla="*/ 4263661 h 5331227"/>
              <a:gd name="connsiteX4" fmla="*/ 3644900 w 6405671"/>
              <a:gd name="connsiteY4" fmla="*/ 5331227 h 5331227"/>
              <a:gd name="connsiteX5" fmla="*/ 0 w 6405671"/>
              <a:gd name="connsiteY5" fmla="*/ 1686327 h 5331227"/>
              <a:gd name="connsiteX6" fmla="*/ 286435 w 6405671"/>
              <a:gd name="connsiteY6" fmla="*/ 267567 h 533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05671" h="5331227">
                <a:moveTo>
                  <a:pt x="415328" y="0"/>
                </a:moveTo>
                <a:lnTo>
                  <a:pt x="6405671" y="0"/>
                </a:lnTo>
                <a:lnTo>
                  <a:pt x="6405671" y="4061829"/>
                </a:lnTo>
                <a:lnTo>
                  <a:pt x="6222234" y="4263661"/>
                </a:lnTo>
                <a:cubicBezTo>
                  <a:pt x="5562637" y="4923258"/>
                  <a:pt x="4651412" y="5331227"/>
                  <a:pt x="3644900" y="5331227"/>
                </a:cubicBezTo>
                <a:cubicBezTo>
                  <a:pt x="1631877" y="5331227"/>
                  <a:pt x="0" y="3699350"/>
                  <a:pt x="0" y="1686327"/>
                </a:cubicBezTo>
                <a:cubicBezTo>
                  <a:pt x="0" y="1183071"/>
                  <a:pt x="101993" y="703637"/>
                  <a:pt x="286435" y="267567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picture icon to insert photo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81F283-CADF-DF62-9AA2-1236DF5561F4}"/>
              </a:ext>
            </a:extLst>
          </p:cNvPr>
          <p:cNvSpPr txBox="1"/>
          <p:nvPr userDrawn="1"/>
        </p:nvSpPr>
        <p:spPr>
          <a:xfrm>
            <a:off x="8835025" y="6517927"/>
            <a:ext cx="260123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2E379E-AB82-51C6-2E05-EAA69ECC97D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128" y="6495103"/>
            <a:ext cx="644652" cy="274320"/>
          </a:xfrm>
          <a:prstGeom prst="rect">
            <a:avLst/>
          </a:prstGeom>
        </p:spPr>
      </p:pic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329B1CD9-2896-F6E2-99E4-DFAEB0F8908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85103" y="6458971"/>
            <a:ext cx="1500188" cy="365125"/>
          </a:xfrm>
          <a:noFill/>
        </p:spPr>
        <p:txBody>
          <a:bodyPr lIns="91440" anchor="ctr"/>
          <a:lstStyle>
            <a:lvl1pPr marL="0" indent="0" algn="l">
              <a:lnSpc>
                <a:spcPct val="80000"/>
              </a:lnSpc>
              <a:buNone/>
              <a:defRPr sz="900" b="0">
                <a:solidFill>
                  <a:schemeClr val="tx1"/>
                </a:solidFill>
              </a:defRPr>
            </a:lvl1pPr>
          </a:lstStyle>
          <a:p>
            <a:r>
              <a:rPr lang="en-US"/>
              <a:t>Partner/</a:t>
            </a:r>
            <a:br>
              <a:rPr lang="en-US"/>
            </a:br>
            <a:r>
              <a:rPr lang="en-US"/>
              <a:t>client logo</a:t>
            </a:r>
          </a:p>
        </p:txBody>
      </p:sp>
    </p:spTree>
    <p:extLst>
      <p:ext uri="{BB962C8B-B14F-4D97-AF65-F5344CB8AC3E}">
        <p14:creationId xmlns:p14="http://schemas.microsoft.com/office/powerpoint/2010/main" val="2186965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branded_divider_photo_oran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1550EA2-3CEF-F177-CDE5-F705D0B58CC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Shape, circle&#10;&#10;Description automatically generated">
            <a:extLst>
              <a:ext uri="{FF2B5EF4-FFF2-40B4-BE49-F238E27FC236}">
                <a16:creationId xmlns:a16="http://schemas.microsoft.com/office/drawing/2014/main" id="{4DA16C0B-8D0E-4A1F-7479-5E5654617A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274678" cy="6821040"/>
          </a:xfrm>
          <a:prstGeom prst="rect">
            <a:avLst/>
          </a:prstGeom>
        </p:spPr>
      </p:pic>
      <p:pic>
        <p:nvPicPr>
          <p:cNvPr id="7" name="Picture 6" descr="Shape, circle&#10;&#10;Description automatically generated">
            <a:extLst>
              <a:ext uri="{FF2B5EF4-FFF2-40B4-BE49-F238E27FC236}">
                <a16:creationId xmlns:a16="http://schemas.microsoft.com/office/drawing/2014/main" id="{B195DA4C-5BB6-3B99-069C-6208F8864F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6"/>
            <a:ext cx="5242326" cy="57791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151AF7-737A-1648-9BC4-B9D881179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9" y="1671355"/>
            <a:ext cx="4481562" cy="1757645"/>
          </a:xfrm>
        </p:spPr>
        <p:txBody>
          <a:bodyPr anchor="b" anchorCtr="0">
            <a:noAutofit/>
          </a:bodyPr>
          <a:lstStyle>
            <a:lvl1pPr algn="l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Insert your divider title here maximum of three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52C9CE-AA03-A24B-BBD9-8EA2482DC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8558" y="3492349"/>
            <a:ext cx="4481563" cy="43621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divider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B4F35-9ADE-ED35-28B3-71F80807E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5326" y="6435203"/>
            <a:ext cx="9018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EF4E2-7A7A-0548-85F1-5479B7C9E1B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A74E09-9071-7CD1-EC5E-F188D4120119}"/>
              </a:ext>
            </a:extLst>
          </p:cNvPr>
          <p:cNvCxnSpPr>
            <a:cxnSpLocks/>
          </p:cNvCxnSpPr>
          <p:nvPr userDrawn="1"/>
        </p:nvCxnSpPr>
        <p:spPr>
          <a:xfrm>
            <a:off x="278932" y="6395755"/>
            <a:ext cx="116148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7CCB69-B575-EB4B-74FD-2F4FA7E3052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70564" y="-5427"/>
            <a:ext cx="6405671" cy="5331227"/>
          </a:xfrm>
          <a:custGeom>
            <a:avLst/>
            <a:gdLst>
              <a:gd name="connsiteX0" fmla="*/ 415328 w 6405671"/>
              <a:gd name="connsiteY0" fmla="*/ 0 h 5331227"/>
              <a:gd name="connsiteX1" fmla="*/ 6405671 w 6405671"/>
              <a:gd name="connsiteY1" fmla="*/ 0 h 5331227"/>
              <a:gd name="connsiteX2" fmla="*/ 6405671 w 6405671"/>
              <a:gd name="connsiteY2" fmla="*/ 4061829 h 5331227"/>
              <a:gd name="connsiteX3" fmla="*/ 6222234 w 6405671"/>
              <a:gd name="connsiteY3" fmla="*/ 4263661 h 5331227"/>
              <a:gd name="connsiteX4" fmla="*/ 3644900 w 6405671"/>
              <a:gd name="connsiteY4" fmla="*/ 5331227 h 5331227"/>
              <a:gd name="connsiteX5" fmla="*/ 0 w 6405671"/>
              <a:gd name="connsiteY5" fmla="*/ 1686327 h 5331227"/>
              <a:gd name="connsiteX6" fmla="*/ 286435 w 6405671"/>
              <a:gd name="connsiteY6" fmla="*/ 267567 h 533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05671" h="5331227">
                <a:moveTo>
                  <a:pt x="415328" y="0"/>
                </a:moveTo>
                <a:lnTo>
                  <a:pt x="6405671" y="0"/>
                </a:lnTo>
                <a:lnTo>
                  <a:pt x="6405671" y="4061829"/>
                </a:lnTo>
                <a:lnTo>
                  <a:pt x="6222234" y="4263661"/>
                </a:lnTo>
                <a:cubicBezTo>
                  <a:pt x="5562637" y="4923258"/>
                  <a:pt x="4651412" y="5331227"/>
                  <a:pt x="3644900" y="5331227"/>
                </a:cubicBezTo>
                <a:cubicBezTo>
                  <a:pt x="1631877" y="5331227"/>
                  <a:pt x="0" y="3699350"/>
                  <a:pt x="0" y="1686327"/>
                </a:cubicBezTo>
                <a:cubicBezTo>
                  <a:pt x="0" y="1183071"/>
                  <a:pt x="101993" y="703637"/>
                  <a:pt x="286435" y="267567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picture icon to insert photo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D98D6D-3B9C-1B93-53B8-C1E5A114F0A3}"/>
              </a:ext>
            </a:extLst>
          </p:cNvPr>
          <p:cNvSpPr txBox="1"/>
          <p:nvPr userDrawn="1"/>
        </p:nvSpPr>
        <p:spPr>
          <a:xfrm>
            <a:off x="8835025" y="6517927"/>
            <a:ext cx="260123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32F3E5-17C7-93CE-1619-A8CF612C641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128" y="6495103"/>
            <a:ext cx="644652" cy="274320"/>
          </a:xfrm>
          <a:prstGeom prst="rect">
            <a:avLst/>
          </a:prstGeom>
        </p:spPr>
      </p:pic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78D4DAE6-69F7-50AE-D1C1-E78C85CF622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85103" y="6458971"/>
            <a:ext cx="1500188" cy="365125"/>
          </a:xfrm>
          <a:noFill/>
        </p:spPr>
        <p:txBody>
          <a:bodyPr lIns="91440" anchor="ctr"/>
          <a:lstStyle>
            <a:lvl1pPr marL="0" indent="0" algn="l">
              <a:lnSpc>
                <a:spcPct val="80000"/>
              </a:lnSpc>
              <a:buNone/>
              <a:defRPr sz="900" b="0">
                <a:solidFill>
                  <a:schemeClr val="tx1"/>
                </a:solidFill>
              </a:defRPr>
            </a:lvl1pPr>
          </a:lstStyle>
          <a:p>
            <a:r>
              <a:rPr lang="en-US"/>
              <a:t>Partner/</a:t>
            </a:r>
            <a:br>
              <a:rPr lang="en-US"/>
            </a:br>
            <a:r>
              <a:rPr lang="en-US"/>
              <a:t>client logo</a:t>
            </a:r>
          </a:p>
        </p:txBody>
      </p:sp>
    </p:spTree>
    <p:extLst>
      <p:ext uri="{BB962C8B-B14F-4D97-AF65-F5344CB8AC3E}">
        <p14:creationId xmlns:p14="http://schemas.microsoft.com/office/powerpoint/2010/main" val="2709485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branded_divider_photo_viole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1550EA2-3CEF-F177-CDE5-F705D0B58CC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Shape, circle&#10;&#10;Description automatically generated">
            <a:extLst>
              <a:ext uri="{FF2B5EF4-FFF2-40B4-BE49-F238E27FC236}">
                <a16:creationId xmlns:a16="http://schemas.microsoft.com/office/drawing/2014/main" id="{4DA16C0B-8D0E-4A1F-7479-5E5654617A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274678" cy="68210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151AF7-737A-1648-9BC4-B9D881179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559" y="1671355"/>
            <a:ext cx="4481562" cy="1757645"/>
          </a:xfrm>
        </p:spPr>
        <p:txBody>
          <a:bodyPr anchor="b" anchorCtr="0">
            <a:noAutofit/>
          </a:bodyPr>
          <a:lstStyle>
            <a:lvl1pPr algn="l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Insert your divider title here maximum of three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52C9CE-AA03-A24B-BBD9-8EA2482DC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8558" y="3492349"/>
            <a:ext cx="4481563" cy="43621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divider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B4F35-9ADE-ED35-28B3-71F80807E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5326" y="6435203"/>
            <a:ext cx="9018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EF4E2-7A7A-0548-85F1-5479B7C9E1B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A74E09-9071-7CD1-EC5E-F188D4120119}"/>
              </a:ext>
            </a:extLst>
          </p:cNvPr>
          <p:cNvCxnSpPr>
            <a:cxnSpLocks/>
          </p:cNvCxnSpPr>
          <p:nvPr userDrawn="1"/>
        </p:nvCxnSpPr>
        <p:spPr>
          <a:xfrm>
            <a:off x="278932" y="6395755"/>
            <a:ext cx="116148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Shape, circle&#10;&#10;Description automatically generated">
            <a:extLst>
              <a:ext uri="{FF2B5EF4-FFF2-40B4-BE49-F238E27FC236}">
                <a16:creationId xmlns:a16="http://schemas.microsoft.com/office/drawing/2014/main" id="{760DD18F-B76F-81F3-4A71-2166214B60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12" t="3116"/>
          <a:stretch/>
        </p:blipFill>
        <p:spPr>
          <a:xfrm>
            <a:off x="0" y="-747"/>
            <a:ext cx="5242549" cy="5779166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CF22717-FD9E-224E-374A-CC4708A1548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70564" y="-5427"/>
            <a:ext cx="6405671" cy="5331227"/>
          </a:xfrm>
          <a:custGeom>
            <a:avLst/>
            <a:gdLst>
              <a:gd name="connsiteX0" fmla="*/ 415328 w 6405671"/>
              <a:gd name="connsiteY0" fmla="*/ 0 h 5331227"/>
              <a:gd name="connsiteX1" fmla="*/ 6405671 w 6405671"/>
              <a:gd name="connsiteY1" fmla="*/ 0 h 5331227"/>
              <a:gd name="connsiteX2" fmla="*/ 6405671 w 6405671"/>
              <a:gd name="connsiteY2" fmla="*/ 4061829 h 5331227"/>
              <a:gd name="connsiteX3" fmla="*/ 6222234 w 6405671"/>
              <a:gd name="connsiteY3" fmla="*/ 4263661 h 5331227"/>
              <a:gd name="connsiteX4" fmla="*/ 3644900 w 6405671"/>
              <a:gd name="connsiteY4" fmla="*/ 5331227 h 5331227"/>
              <a:gd name="connsiteX5" fmla="*/ 0 w 6405671"/>
              <a:gd name="connsiteY5" fmla="*/ 1686327 h 5331227"/>
              <a:gd name="connsiteX6" fmla="*/ 286435 w 6405671"/>
              <a:gd name="connsiteY6" fmla="*/ 267567 h 533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05671" h="5331227">
                <a:moveTo>
                  <a:pt x="415328" y="0"/>
                </a:moveTo>
                <a:lnTo>
                  <a:pt x="6405671" y="0"/>
                </a:lnTo>
                <a:lnTo>
                  <a:pt x="6405671" y="4061829"/>
                </a:lnTo>
                <a:lnTo>
                  <a:pt x="6222234" y="4263661"/>
                </a:lnTo>
                <a:cubicBezTo>
                  <a:pt x="5562637" y="4923258"/>
                  <a:pt x="4651412" y="5331227"/>
                  <a:pt x="3644900" y="5331227"/>
                </a:cubicBezTo>
                <a:cubicBezTo>
                  <a:pt x="1631877" y="5331227"/>
                  <a:pt x="0" y="3699350"/>
                  <a:pt x="0" y="1686327"/>
                </a:cubicBezTo>
                <a:cubicBezTo>
                  <a:pt x="0" y="1183071"/>
                  <a:pt x="101993" y="703637"/>
                  <a:pt x="286435" y="267567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picture icon to insert photo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BDBABD-D8E0-3D66-7965-1F4DCCE15F1A}"/>
              </a:ext>
            </a:extLst>
          </p:cNvPr>
          <p:cNvSpPr txBox="1"/>
          <p:nvPr userDrawn="1"/>
        </p:nvSpPr>
        <p:spPr>
          <a:xfrm>
            <a:off x="8835025" y="6517927"/>
            <a:ext cx="260123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7A2799-6225-FFA4-FCEC-A5F755EF791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128" y="6495103"/>
            <a:ext cx="644652" cy="274320"/>
          </a:xfrm>
          <a:prstGeom prst="rect">
            <a:avLst/>
          </a:prstGeom>
        </p:spPr>
      </p:pic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DEF67FB5-71B1-037E-5A16-D811A1BDB5D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85103" y="6458971"/>
            <a:ext cx="1500188" cy="365125"/>
          </a:xfrm>
          <a:noFill/>
        </p:spPr>
        <p:txBody>
          <a:bodyPr lIns="91440" anchor="ctr"/>
          <a:lstStyle>
            <a:lvl1pPr marL="0" indent="0" algn="l">
              <a:lnSpc>
                <a:spcPct val="80000"/>
              </a:lnSpc>
              <a:buNone/>
              <a:defRPr sz="900" b="0">
                <a:solidFill>
                  <a:schemeClr val="tx1"/>
                </a:solidFill>
              </a:defRPr>
            </a:lvl1pPr>
          </a:lstStyle>
          <a:p>
            <a:r>
              <a:rPr lang="en-US"/>
              <a:t>Partner/</a:t>
            </a:r>
            <a:br>
              <a:rPr lang="en-US"/>
            </a:br>
            <a:r>
              <a:rPr lang="en-US"/>
              <a:t>client logo</a:t>
            </a:r>
          </a:p>
        </p:txBody>
      </p:sp>
    </p:spTree>
    <p:extLst>
      <p:ext uri="{BB962C8B-B14F-4D97-AF65-F5344CB8AC3E}">
        <p14:creationId xmlns:p14="http://schemas.microsoft.com/office/powerpoint/2010/main" val="3683711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26" Type="http://schemas.openxmlformats.org/officeDocument/2006/relationships/slideLayout" Target="../slideLayouts/slideLayout59.xml"/><Relationship Id="rId3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54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58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29" Type="http://schemas.openxmlformats.org/officeDocument/2006/relationships/slideLayout" Target="../slideLayouts/slideLayout62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Relationship Id="rId27" Type="http://schemas.openxmlformats.org/officeDocument/2006/relationships/slideLayout" Target="../slideLayouts/slideLayout60.xml"/><Relationship Id="rId3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1.pn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6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9.xml"/><Relationship Id="rId18" Type="http://schemas.openxmlformats.org/officeDocument/2006/relationships/slideLayout" Target="../slideLayouts/slideLayout104.xml"/><Relationship Id="rId26" Type="http://schemas.openxmlformats.org/officeDocument/2006/relationships/slideLayout" Target="../slideLayouts/slideLayout112.xml"/><Relationship Id="rId39" Type="http://schemas.openxmlformats.org/officeDocument/2006/relationships/slideLayout" Target="../slideLayouts/slideLayout125.xml"/><Relationship Id="rId21" Type="http://schemas.openxmlformats.org/officeDocument/2006/relationships/slideLayout" Target="../slideLayouts/slideLayout107.xml"/><Relationship Id="rId34" Type="http://schemas.openxmlformats.org/officeDocument/2006/relationships/slideLayout" Target="../slideLayouts/slideLayout120.xml"/><Relationship Id="rId42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93.xml"/><Relationship Id="rId2" Type="http://schemas.openxmlformats.org/officeDocument/2006/relationships/slideLayout" Target="../slideLayouts/slideLayout88.xml"/><Relationship Id="rId16" Type="http://schemas.openxmlformats.org/officeDocument/2006/relationships/slideLayout" Target="../slideLayouts/slideLayout102.xml"/><Relationship Id="rId29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7.xml"/><Relationship Id="rId24" Type="http://schemas.openxmlformats.org/officeDocument/2006/relationships/slideLayout" Target="../slideLayouts/slideLayout110.xml"/><Relationship Id="rId32" Type="http://schemas.openxmlformats.org/officeDocument/2006/relationships/slideLayout" Target="../slideLayouts/slideLayout118.xml"/><Relationship Id="rId37" Type="http://schemas.openxmlformats.org/officeDocument/2006/relationships/slideLayout" Target="../slideLayouts/slideLayout123.xml"/><Relationship Id="rId40" Type="http://schemas.openxmlformats.org/officeDocument/2006/relationships/slideLayout" Target="../slideLayouts/slideLayout126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91.xml"/><Relationship Id="rId15" Type="http://schemas.openxmlformats.org/officeDocument/2006/relationships/slideLayout" Target="../slideLayouts/slideLayout101.xml"/><Relationship Id="rId23" Type="http://schemas.openxmlformats.org/officeDocument/2006/relationships/slideLayout" Target="../slideLayouts/slideLayout109.xml"/><Relationship Id="rId28" Type="http://schemas.openxmlformats.org/officeDocument/2006/relationships/slideLayout" Target="../slideLayouts/slideLayout114.xml"/><Relationship Id="rId36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96.xml"/><Relationship Id="rId19" Type="http://schemas.openxmlformats.org/officeDocument/2006/relationships/slideLayout" Target="../slideLayouts/slideLayout105.xml"/><Relationship Id="rId31" Type="http://schemas.openxmlformats.org/officeDocument/2006/relationships/slideLayout" Target="../slideLayouts/slideLayout117.xml"/><Relationship Id="rId44" Type="http://schemas.openxmlformats.org/officeDocument/2006/relationships/theme" Target="../theme/theme7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100.xml"/><Relationship Id="rId22" Type="http://schemas.openxmlformats.org/officeDocument/2006/relationships/slideLayout" Target="../slideLayouts/slideLayout108.xml"/><Relationship Id="rId27" Type="http://schemas.openxmlformats.org/officeDocument/2006/relationships/slideLayout" Target="../slideLayouts/slideLayout113.xml"/><Relationship Id="rId30" Type="http://schemas.openxmlformats.org/officeDocument/2006/relationships/slideLayout" Target="../slideLayouts/slideLayout116.xml"/><Relationship Id="rId35" Type="http://schemas.openxmlformats.org/officeDocument/2006/relationships/slideLayout" Target="../slideLayouts/slideLayout121.xml"/><Relationship Id="rId43" Type="http://schemas.openxmlformats.org/officeDocument/2006/relationships/slideLayout" Target="../slideLayouts/slideLayout129.xml"/><Relationship Id="rId8" Type="http://schemas.openxmlformats.org/officeDocument/2006/relationships/slideLayout" Target="../slideLayouts/slideLayout94.xml"/><Relationship Id="rId3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8.xml"/><Relationship Id="rId17" Type="http://schemas.openxmlformats.org/officeDocument/2006/relationships/slideLayout" Target="../slideLayouts/slideLayout103.xml"/><Relationship Id="rId25" Type="http://schemas.openxmlformats.org/officeDocument/2006/relationships/slideLayout" Target="../slideLayouts/slideLayout111.xml"/><Relationship Id="rId33" Type="http://schemas.openxmlformats.org/officeDocument/2006/relationships/slideLayout" Target="../slideLayouts/slideLayout119.xml"/><Relationship Id="rId38" Type="http://schemas.openxmlformats.org/officeDocument/2006/relationships/slideLayout" Target="../slideLayouts/slideLayout124.xml"/><Relationship Id="rId20" Type="http://schemas.openxmlformats.org/officeDocument/2006/relationships/slideLayout" Target="../slideLayouts/slideLayout106.xml"/><Relationship Id="rId41" Type="http://schemas.openxmlformats.org/officeDocument/2006/relationships/slideLayout" Target="../slideLayouts/slideLayout1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653F65-BA9C-1740-A28B-B1DAA4DD9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58" y="175951"/>
            <a:ext cx="11582400" cy="43654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Insert your slide title in Arial bold 20pt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979C3-6A0F-BF4F-B648-934820FFA0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558" y="1825625"/>
            <a:ext cx="11597639" cy="38361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Insert your copy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11DF5-A807-A249-BC11-866DFE188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5326" y="6435203"/>
            <a:ext cx="9018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EF4E2-7A7A-0548-85F1-5479B7C9E1B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1AEB538-380C-AB5A-CF46-BE17C122D67C}"/>
              </a:ext>
            </a:extLst>
          </p:cNvPr>
          <p:cNvCxnSpPr>
            <a:cxnSpLocks/>
          </p:cNvCxnSpPr>
          <p:nvPr userDrawn="1"/>
        </p:nvCxnSpPr>
        <p:spPr>
          <a:xfrm>
            <a:off x="278932" y="6395755"/>
            <a:ext cx="116148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CA4AA68-4701-9381-97E1-D2141CD1A433}"/>
              </a:ext>
            </a:extLst>
          </p:cNvPr>
          <p:cNvSpPr txBox="1"/>
          <p:nvPr userDrawn="1"/>
        </p:nvSpPr>
        <p:spPr>
          <a:xfrm>
            <a:off x="8835025" y="6517927"/>
            <a:ext cx="260123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1A7956-2F7F-0C2D-A635-4DDDC2981061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128" y="6495103"/>
            <a:ext cx="644652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3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709" r:id="rId9"/>
    <p:sldLayoutId id="2147483703" r:id="rId10"/>
    <p:sldLayoutId id="2147483706" r:id="rId11"/>
    <p:sldLayoutId id="2147483725" r:id="rId12"/>
    <p:sldLayoutId id="2147483707" r:id="rId13"/>
    <p:sldLayoutId id="2147483708" r:id="rId14"/>
    <p:sldLayoutId id="2147483668" r:id="rId15"/>
    <p:sldLayoutId id="2147483705" r:id="rId16"/>
    <p:sldLayoutId id="2147483726" r:id="rId17"/>
    <p:sldLayoutId id="2147483682" r:id="rId18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System Font Regular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653F65-BA9C-1740-A28B-B1DAA4DD9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58" y="175951"/>
            <a:ext cx="11582400" cy="43654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Insert your slide title in Arial bold 20pt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979C3-6A0F-BF4F-B648-934820FFA0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558" y="1825625"/>
            <a:ext cx="11597639" cy="38361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Insert your copy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11DF5-A807-A249-BC11-866DFE188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5326" y="6435203"/>
            <a:ext cx="9018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EF4E2-7A7A-0548-85F1-5479B7C9E1B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1AEB538-380C-AB5A-CF46-BE17C122D67C}"/>
              </a:ext>
            </a:extLst>
          </p:cNvPr>
          <p:cNvCxnSpPr>
            <a:cxnSpLocks/>
          </p:cNvCxnSpPr>
          <p:nvPr userDrawn="1"/>
        </p:nvCxnSpPr>
        <p:spPr>
          <a:xfrm>
            <a:off x="278932" y="6395755"/>
            <a:ext cx="116148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084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System Font Regular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653F65-BA9C-1740-A28B-B1DAA4DD9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58" y="175951"/>
            <a:ext cx="11582400" cy="43654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Insert your slide title in Arial bold 20pt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979C3-6A0F-BF4F-B648-934820FFA0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558" y="1825625"/>
            <a:ext cx="11597639" cy="38361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Insert your copy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11DF5-A807-A249-BC11-866DFE188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5326" y="6435203"/>
            <a:ext cx="9018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EF4E2-7A7A-0548-85F1-5479B7C9E1B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1AEB538-380C-AB5A-CF46-BE17C122D67C}"/>
              </a:ext>
            </a:extLst>
          </p:cNvPr>
          <p:cNvCxnSpPr>
            <a:cxnSpLocks/>
          </p:cNvCxnSpPr>
          <p:nvPr userDrawn="1"/>
        </p:nvCxnSpPr>
        <p:spPr>
          <a:xfrm>
            <a:off x="278932" y="6395755"/>
            <a:ext cx="116148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7725D1A-C062-68AE-5D1A-DF162B10E713}"/>
              </a:ext>
            </a:extLst>
          </p:cNvPr>
          <p:cNvSpPr txBox="1"/>
          <p:nvPr userDrawn="1"/>
        </p:nvSpPr>
        <p:spPr>
          <a:xfrm>
            <a:off x="8835025" y="6517927"/>
            <a:ext cx="260123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40DCC3-C184-E296-80E1-52E3FDD9938B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128" y="6495103"/>
            <a:ext cx="644652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03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  <p:sldLayoutId id="2147483846" r:id="rId14"/>
    <p:sldLayoutId id="2147483847" r:id="rId15"/>
    <p:sldLayoutId id="2147483848" r:id="rId16"/>
    <p:sldLayoutId id="2147483849" r:id="rId17"/>
    <p:sldLayoutId id="2147483850" r:id="rId18"/>
    <p:sldLayoutId id="2147483851" r:id="rId19"/>
    <p:sldLayoutId id="2147483852" r:id="rId20"/>
    <p:sldLayoutId id="2147483853" r:id="rId21"/>
    <p:sldLayoutId id="2147483854" r:id="rId22"/>
    <p:sldLayoutId id="2147483855" r:id="rId23"/>
    <p:sldLayoutId id="2147483856" r:id="rId24"/>
    <p:sldLayoutId id="2147483857" r:id="rId25"/>
    <p:sldLayoutId id="2147483858" r:id="rId26"/>
    <p:sldLayoutId id="2147483859" r:id="rId27"/>
    <p:sldLayoutId id="2147483860" r:id="rId28"/>
    <p:sldLayoutId id="2147483861" r:id="rId29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System Font Regular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653F65-BA9C-1740-A28B-B1DAA4DD9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58" y="175950"/>
            <a:ext cx="11582400" cy="43654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Insert your slide title in Arial bold 20pt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979C3-6A0F-BF4F-B648-934820FFA0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558" y="1825625"/>
            <a:ext cx="11597639" cy="38361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Insert your copy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11DF5-A807-A249-BC11-866DFE188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5326" y="6435203"/>
            <a:ext cx="9018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EF4E2-7A7A-0548-85F1-5479B7C9E1B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1AEB538-380C-AB5A-CF46-BE17C122D67C}"/>
              </a:ext>
            </a:extLst>
          </p:cNvPr>
          <p:cNvCxnSpPr>
            <a:cxnSpLocks/>
          </p:cNvCxnSpPr>
          <p:nvPr userDrawn="1"/>
        </p:nvCxnSpPr>
        <p:spPr>
          <a:xfrm>
            <a:off x="278932" y="6395755"/>
            <a:ext cx="116148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BDC7FF3-9784-16DD-1F92-9122F79BB1EF}"/>
              </a:ext>
            </a:extLst>
          </p:cNvPr>
          <p:cNvSpPr txBox="1"/>
          <p:nvPr userDrawn="1"/>
        </p:nvSpPr>
        <p:spPr>
          <a:xfrm>
            <a:off x="8835025" y="6517927"/>
            <a:ext cx="260123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FA6D9-97B9-70F0-18CE-9141EEAB7FD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128" y="6495103"/>
            <a:ext cx="644652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95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System Font Regular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653F65-BA9C-1740-A28B-B1DAA4DD9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58" y="175951"/>
            <a:ext cx="11582400" cy="43654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Insert your slide title in Arial bold 20pt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979C3-6A0F-BF4F-B648-934820FFA0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558" y="1825625"/>
            <a:ext cx="11597639" cy="38361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Insert your copy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11DF5-A807-A249-BC11-866DFE188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5326" y="6435203"/>
            <a:ext cx="9018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EF4E2-7A7A-0548-85F1-5479B7C9E1B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1AEB538-380C-AB5A-CF46-BE17C122D67C}"/>
              </a:ext>
            </a:extLst>
          </p:cNvPr>
          <p:cNvCxnSpPr>
            <a:cxnSpLocks/>
          </p:cNvCxnSpPr>
          <p:nvPr userDrawn="1"/>
        </p:nvCxnSpPr>
        <p:spPr>
          <a:xfrm>
            <a:off x="278932" y="6395755"/>
            <a:ext cx="116148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3477CA6-1C99-FF6B-DEF9-8594D75D27A8}"/>
              </a:ext>
            </a:extLst>
          </p:cNvPr>
          <p:cNvSpPr txBox="1"/>
          <p:nvPr userDrawn="1"/>
        </p:nvSpPr>
        <p:spPr>
          <a:xfrm>
            <a:off x="8835025" y="6517927"/>
            <a:ext cx="260123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A92560-F69A-3A8B-D852-E64A8A5A113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128" y="6495103"/>
            <a:ext cx="644652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004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System Font Regular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653F65-BA9C-1740-A28B-B1DAA4DD9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58" y="150857"/>
            <a:ext cx="11582400" cy="43654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Insert your slide title in Arial bold 20pt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979C3-6A0F-BF4F-B648-934820FFA0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558" y="1825625"/>
            <a:ext cx="11597639" cy="38361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Insert your copy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11DF5-A807-A249-BC11-866DFE188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5326" y="6435203"/>
            <a:ext cx="9018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EF4E2-7A7A-0548-85F1-5479B7C9E1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F4DD64-3534-DEB8-AEE5-0372CCAEBF2E}"/>
              </a:ext>
            </a:extLst>
          </p:cNvPr>
          <p:cNvSpPr txBox="1"/>
          <p:nvPr userDrawn="1"/>
        </p:nvSpPr>
        <p:spPr>
          <a:xfrm>
            <a:off x="8835025" y="6517927"/>
            <a:ext cx="260123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1AEB538-380C-AB5A-CF46-BE17C122D67C}"/>
              </a:ext>
            </a:extLst>
          </p:cNvPr>
          <p:cNvCxnSpPr>
            <a:cxnSpLocks/>
          </p:cNvCxnSpPr>
          <p:nvPr userDrawn="1"/>
        </p:nvCxnSpPr>
        <p:spPr>
          <a:xfrm>
            <a:off x="278932" y="6395755"/>
            <a:ext cx="116148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E54681E9-32B0-5055-E5A7-6DDCD23B8EFC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128" y="6495103"/>
            <a:ext cx="644652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12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5" r:id="rId1"/>
    <p:sldLayoutId id="2147484006" r:id="rId2"/>
    <p:sldLayoutId id="2147484007" r:id="rId3"/>
    <p:sldLayoutId id="2147484008" r:id="rId4"/>
    <p:sldLayoutId id="2147484009" r:id="rId5"/>
    <p:sldLayoutId id="2147484010" r:id="rId6"/>
    <p:sldLayoutId id="2147484011" r:id="rId7"/>
    <p:sldLayoutId id="2147484012" r:id="rId8"/>
    <p:sldLayoutId id="2147484013" r:id="rId9"/>
    <p:sldLayoutId id="2147484014" r:id="rId10"/>
    <p:sldLayoutId id="2147484015" r:id="rId11"/>
    <p:sldLayoutId id="2147484016" r:id="rId12"/>
    <p:sldLayoutId id="2147484017" r:id="rId13"/>
    <p:sldLayoutId id="2147484018" r:id="rId14"/>
    <p:sldLayoutId id="2147484019" r:id="rId15"/>
    <p:sldLayoutId id="2147484020" r:id="rId16"/>
    <p:sldLayoutId id="2147484021" r:id="rId17"/>
    <p:sldLayoutId id="2147484022" r:id="rId18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System Font Regular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653F65-BA9C-1740-A28B-B1DAA4DD9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58" y="175951"/>
            <a:ext cx="11582400" cy="43654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Insert your slide title in Arial bold 20pt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979C3-6A0F-BF4F-B648-934820FFA0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558" y="1825625"/>
            <a:ext cx="11597639" cy="38361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Insert your copy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11DF5-A807-A249-BC11-866DFE188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5326" y="6435203"/>
            <a:ext cx="9018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03EF4E2-7A7A-0548-85F1-5479B7C9E1B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1AEB538-380C-AB5A-CF46-BE17C122D67C}"/>
              </a:ext>
            </a:extLst>
          </p:cNvPr>
          <p:cNvCxnSpPr>
            <a:cxnSpLocks/>
          </p:cNvCxnSpPr>
          <p:nvPr userDrawn="1"/>
        </p:nvCxnSpPr>
        <p:spPr>
          <a:xfrm>
            <a:off x="278932" y="6395755"/>
            <a:ext cx="116148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7725D1A-C062-68AE-5D1A-DF162B10E713}"/>
              </a:ext>
            </a:extLst>
          </p:cNvPr>
          <p:cNvSpPr txBox="1"/>
          <p:nvPr userDrawn="1"/>
        </p:nvSpPr>
        <p:spPr>
          <a:xfrm>
            <a:off x="8835025" y="6517927"/>
            <a:ext cx="260123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tx1">
                    <a:lumMod val="40000"/>
                    <a:lumOff val="60000"/>
                  </a:schemeClr>
                </a:solidFill>
              </a:rPr>
              <a:t>© 2024 Nielsen Consumer LLC.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40DCC3-C184-E296-80E1-52E3FDD9938B}"/>
              </a:ext>
            </a:extLst>
          </p:cNvPr>
          <p:cNvPicPr>
            <a:picLocks noChangeAspect="1"/>
          </p:cNvPicPr>
          <p:nvPr userDrawn="1"/>
        </p:nvPicPr>
        <p:blipFill>
          <a:blip r:embed="rId4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128" y="6495103"/>
            <a:ext cx="644652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170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3" r:id="rId1"/>
    <p:sldLayoutId id="2147484054" r:id="rId2"/>
    <p:sldLayoutId id="2147484055" r:id="rId3"/>
    <p:sldLayoutId id="2147484056" r:id="rId4"/>
    <p:sldLayoutId id="2147484057" r:id="rId5"/>
    <p:sldLayoutId id="2147484058" r:id="rId6"/>
    <p:sldLayoutId id="2147484059" r:id="rId7"/>
    <p:sldLayoutId id="2147484060" r:id="rId8"/>
    <p:sldLayoutId id="2147484062" r:id="rId9"/>
    <p:sldLayoutId id="2147484063" r:id="rId10"/>
    <p:sldLayoutId id="2147484064" r:id="rId11"/>
    <p:sldLayoutId id="2147484065" r:id="rId12"/>
    <p:sldLayoutId id="2147484066" r:id="rId13"/>
    <p:sldLayoutId id="2147484024" r:id="rId14"/>
    <p:sldLayoutId id="2147484025" r:id="rId15"/>
    <p:sldLayoutId id="2147484026" r:id="rId16"/>
    <p:sldLayoutId id="2147484027" r:id="rId17"/>
    <p:sldLayoutId id="2147484028" r:id="rId18"/>
    <p:sldLayoutId id="2147484029" r:id="rId19"/>
    <p:sldLayoutId id="2147484030" r:id="rId20"/>
    <p:sldLayoutId id="2147484031" r:id="rId21"/>
    <p:sldLayoutId id="2147484032" r:id="rId22"/>
    <p:sldLayoutId id="2147484033" r:id="rId23"/>
    <p:sldLayoutId id="2147484034" r:id="rId24"/>
    <p:sldLayoutId id="2147484035" r:id="rId25"/>
    <p:sldLayoutId id="2147484036" r:id="rId26"/>
    <p:sldLayoutId id="2147484037" r:id="rId27"/>
    <p:sldLayoutId id="2147484038" r:id="rId28"/>
    <p:sldLayoutId id="2147484039" r:id="rId29"/>
    <p:sldLayoutId id="2147484040" r:id="rId30"/>
    <p:sldLayoutId id="2147484041" r:id="rId31"/>
    <p:sldLayoutId id="2147484042" r:id="rId32"/>
    <p:sldLayoutId id="2147484043" r:id="rId33"/>
    <p:sldLayoutId id="2147484044" r:id="rId34"/>
    <p:sldLayoutId id="2147484045" r:id="rId35"/>
    <p:sldLayoutId id="2147484046" r:id="rId36"/>
    <p:sldLayoutId id="2147484047" r:id="rId37"/>
    <p:sldLayoutId id="2147484048" r:id="rId38"/>
    <p:sldLayoutId id="2147484049" r:id="rId39"/>
    <p:sldLayoutId id="2147484050" r:id="rId40"/>
    <p:sldLayoutId id="2147484051" r:id="rId41"/>
    <p:sldLayoutId id="2147484052" r:id="rId42"/>
    <p:sldLayoutId id="2147484061" r:id="rId43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System Font Regular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nielsenenterprise.sharepoint.com/:w:/r/sites/GlobalPricingAndContracts/_layouts/15/Doc.aspx?sourcedoc=%7BF8944458-B804-494E-BB39-0C8F07637859%7D&amp;file=Deal%20Desk%20Approval%20Reference%20Guide%20Jan23.docx&amp;action=default&amp;mobileredirect=true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microsoft.com/office/2018/10/relationships/comments" Target="../comments/modernComment_105_E7BEE9F3.xml"/><Relationship Id="rId1" Type="http://schemas.openxmlformats.org/officeDocument/2006/relationships/slideLayout" Target="../slideLayouts/slideLayout3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2D_B68658FC.xml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hyperlink" Target="https://forms.office.com/Pages/ResponsePage.aspx?id=9KHHarFfU0G7TxLSAgoffcMKas8jnjdOvcyc1D-2oI1UOE45QzdOTFY5VFVYTDY1V09UTUlWRjhWRC4u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nielsenenterprise.sharepoint.com/:w:/r/sites/GlobalPricingAndContracts/_layouts/15/Doc.aspx?sourcedoc=%7BF8944458-B804-494E-BB39-0C8F07637859%7D&amp;file=Deal%20Desk%20Approval%20Reference%20Guide%20Jan23.docx&amp;action=default&amp;mobileredirect=true" TargetMode="External"/><Relationship Id="rId2" Type="http://schemas.openxmlformats.org/officeDocument/2006/relationships/hyperlink" Target="https://nielsenenterprise.sharepoint.com/sites/USConnectPricing/Lists/US%20Deal%20Desk%20MSD%20FAQs/DispForm.aspx?ID=55&amp;e=q5XDxi" TargetMode="External"/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niq.crm4.dynamics.com/main.aspx?appid=68c571bc-aec0-ec11-9840-0022487f7a7f&amp;pagetype=entitylist&amp;etn=incident&amp;viewid=486db4ae-2041-ec11-8c62-000d3a34e935&amp;viewType=1039" TargetMode="Externa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6DDB4-C543-C6ED-D866-37B43E29A9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MSA Payment Term Mastering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43A646-9EFE-67EC-E12C-E4A2F755BF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0" tIns="45720" rIns="0" bIns="45720" rtlCol="0" anchor="t">
            <a:noAutofit/>
          </a:bodyPr>
          <a:lstStyle/>
          <a:p>
            <a:r>
              <a:rPr lang="en-US">
                <a:cs typeface="Arial"/>
              </a:rPr>
              <a:t>Updated August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215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1EEB159E-B3ED-2B01-5142-8983371E2F7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88925" y="1825625"/>
          <a:ext cx="11596688" cy="383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7F6E0B3-C701-A713-2E3F-65452F64C1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4DAE377-EF4D-0E21-4310-C69BEE497F0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558" y="6043054"/>
            <a:ext cx="11582399" cy="365125"/>
          </a:xfrm>
        </p:spPr>
        <p:txBody>
          <a:bodyPr/>
          <a:lstStyle/>
          <a:p>
            <a:r>
              <a:rPr lang="en-US" sz="900">
                <a:solidFill>
                  <a:srgbClr val="060A45"/>
                </a:solidFill>
              </a:rPr>
              <a:t>*Payment terms &lt;= 30 days will continue to not require approval. Approval could still be required based on the entries in other fields. Full guide to Deal Desk approval </a:t>
            </a:r>
            <a:r>
              <a:rPr lang="en-US" sz="900">
                <a:solidFill>
                  <a:srgbClr val="060A45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</a:p>
          <a:p>
            <a:r>
              <a:rPr lang="en-US" sz="900">
                <a:solidFill>
                  <a:srgbClr val="060A45"/>
                </a:solidFill>
                <a:cs typeface="Arial"/>
              </a:rPr>
              <a:t>Note: MSA payment terms field is not available on Quotes created before January 15th, 2024; automation is not available on these Quotes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8700C38-D20C-1AEB-A1D0-A4322078E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MSA Payment Term Mastering makes seller processes easier</a:t>
            </a:r>
          </a:p>
        </p:txBody>
      </p:sp>
    </p:spTree>
    <p:extLst>
      <p:ext uri="{BB962C8B-B14F-4D97-AF65-F5344CB8AC3E}">
        <p14:creationId xmlns:p14="http://schemas.microsoft.com/office/powerpoint/2010/main" val="388804862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7AFB77-EC57-9840-D9A2-D4B8E63BB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3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871C0C5-5F26-506E-3320-DB6F56C91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2508" y="271175"/>
            <a:ext cx="7595264" cy="5502658"/>
          </a:xfrm>
        </p:spPr>
        <p:txBody>
          <a:bodyPr vert="horz" lIns="0" tIns="45720" rIns="0" bIns="45720" rtlCol="0" anchor="t">
            <a:noAutofit/>
          </a:bodyPr>
          <a:lstStyle/>
          <a:p>
            <a:pPr marL="0" indent="0">
              <a:buNone/>
            </a:pPr>
            <a:r>
              <a:rPr lang="en-US" b="1">
                <a:cs typeface="Arial"/>
              </a:rPr>
              <a:t>When</a:t>
            </a:r>
            <a:r>
              <a:rPr lang="en-US">
                <a:cs typeface="Arial"/>
              </a:rPr>
              <a:t>: Use the process below under the following situations:</a:t>
            </a:r>
          </a:p>
          <a:p>
            <a:pPr marL="0" indent="0">
              <a:buNone/>
            </a:pPr>
            <a:endParaRPr lang="en-US">
              <a:cs typeface="Arial"/>
            </a:endParaRP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</a:pPr>
            <a:r>
              <a:rPr lang="en-US" kern="100">
                <a:solidFill>
                  <a:srgbClr val="3B4145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There is either a </a:t>
            </a:r>
            <a:r>
              <a:rPr lang="en-US" b="1" kern="100">
                <a:solidFill>
                  <a:srgbClr val="3B4145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new MSA or a renewal of an existing MSA</a:t>
            </a:r>
            <a:r>
              <a:rPr lang="en-US" kern="100">
                <a:solidFill>
                  <a:srgbClr val="3B4145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with a payment term greater than 30 days net (NM01)</a:t>
            </a: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</a:pPr>
            <a:endParaRPr lang="es-CO" kern="100">
              <a:solidFill>
                <a:srgbClr val="3B4145"/>
              </a:solidFill>
              <a:effectLst/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</a:pPr>
            <a:r>
              <a:rPr lang="en-US" kern="100">
                <a:solidFill>
                  <a:srgbClr val="3B4145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The payment term of an </a:t>
            </a:r>
            <a:r>
              <a:rPr lang="en-US" b="1" kern="100">
                <a:solidFill>
                  <a:srgbClr val="3B4145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existing MSA is changing because a contractual condition has been met</a:t>
            </a:r>
            <a:r>
              <a:rPr lang="en-US" kern="100">
                <a:solidFill>
                  <a:srgbClr val="3B4145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(e.g., once minimum spend of USD X has been reached, new payment term is Y days net).</a:t>
            </a: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</a:pPr>
            <a:endParaRPr lang="en-US" kern="100">
              <a:solidFill>
                <a:srgbClr val="3B4145"/>
              </a:solidFill>
              <a:effectLst/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0" indent="0">
              <a:spcAft>
                <a:spcPts val="800"/>
              </a:spcAft>
              <a:buNone/>
            </a:pPr>
            <a:r>
              <a:rPr lang="en-US" b="1" kern="100">
                <a:solidFill>
                  <a:srgbClr val="3B4145"/>
                </a:solidFill>
                <a:latin typeface="Arial"/>
                <a:ea typeface="MS Mincho"/>
                <a:cs typeface="Times New Roman"/>
              </a:rPr>
              <a:t>How special cases will be treated</a:t>
            </a:r>
          </a:p>
          <a:p>
            <a:pPr marL="342900" indent="-342900">
              <a:spcAft>
                <a:spcPts val="800"/>
              </a:spcAft>
              <a:buAutoNum type="arabicPeriod"/>
            </a:pPr>
            <a:r>
              <a:rPr lang="en-US">
                <a:latin typeface="Arial"/>
                <a:ea typeface="MS Mincho"/>
                <a:cs typeface="Times New Roman"/>
              </a:rPr>
              <a:t>When</a:t>
            </a:r>
            <a:r>
              <a:rPr lang="en-US">
                <a:effectLst/>
                <a:latin typeface="Arial"/>
                <a:ea typeface="MS Mincho"/>
                <a:cs typeface="Times New Roman"/>
              </a:rPr>
              <a:t> a client has varying payment terms for different services (e.g., 90 days for RMS and 45 days for BASES),  </a:t>
            </a:r>
            <a:r>
              <a:rPr lang="en-US" b="1">
                <a:effectLst/>
                <a:latin typeface="Arial"/>
                <a:ea typeface="MS Mincho"/>
                <a:cs typeface="Times New Roman"/>
              </a:rPr>
              <a:t>We will enter only the shortest term in MSD</a:t>
            </a:r>
            <a:r>
              <a:rPr lang="en-US">
                <a:effectLst/>
                <a:latin typeface="Arial"/>
                <a:ea typeface="MS Mincho"/>
                <a:cs typeface="Times New Roman"/>
              </a:rPr>
              <a:t>. All cases under these MSA which have a longer contracted payment term will have to use a DDAR** to obtain approval. </a:t>
            </a:r>
            <a:endParaRPr lang="en-US">
              <a:latin typeface="Arial"/>
              <a:ea typeface="MS Mincho"/>
              <a:cs typeface="Times New Roman"/>
            </a:endParaRPr>
          </a:p>
          <a:p>
            <a:pPr marL="342900" indent="-342900"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kern="100">
                <a:solidFill>
                  <a:srgbClr val="3B4145"/>
                </a:solidFill>
                <a:effectLst/>
                <a:latin typeface="Arial"/>
                <a:ea typeface="MS Mincho"/>
                <a:cs typeface="Times New Roman"/>
              </a:rPr>
              <a:t>In case a client enters into a new MSA, but there is an existing MSA which is still effective (not expired, not replaced or preceded by the new MSA) </a:t>
            </a:r>
            <a:r>
              <a:rPr lang="en-US" b="1" kern="100">
                <a:solidFill>
                  <a:srgbClr val="3B4145"/>
                </a:solidFill>
                <a:effectLst/>
                <a:latin typeface="Arial"/>
                <a:ea typeface="MS Mincho"/>
                <a:cs typeface="Times New Roman"/>
              </a:rPr>
              <a:t>we will retain the lowest payment term in the system</a:t>
            </a:r>
            <a:r>
              <a:rPr lang="en-US" kern="100">
                <a:solidFill>
                  <a:srgbClr val="3B4145"/>
                </a:solidFill>
                <a:effectLst/>
                <a:latin typeface="Arial"/>
                <a:ea typeface="MS Mincho"/>
                <a:cs typeface="Times New Roman"/>
              </a:rPr>
              <a:t>, because we cannot have two terms in this process. </a:t>
            </a:r>
          </a:p>
          <a:p>
            <a:pPr marL="0" indent="0">
              <a:buNone/>
            </a:pPr>
            <a:endParaRPr lang="en-US" b="1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008B6DD-613C-D807-C255-CE004DDFA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8558" y="110042"/>
            <a:ext cx="3503952" cy="1980015"/>
          </a:xfrm>
        </p:spPr>
        <p:txBody>
          <a:bodyPr anchor="t"/>
          <a:lstStyle/>
          <a:p>
            <a:r>
              <a:rPr lang="en-US" sz="3200"/>
              <a:t>When to update MSA Payment term in MSD</a:t>
            </a:r>
            <a:br>
              <a:rPr lang="en-US" sz="2800" b="0" i="1"/>
            </a:br>
            <a:br>
              <a:rPr lang="en-US" sz="2800" b="0" i="1"/>
            </a:br>
            <a:endParaRPr lang="es-CO" sz="3200" b="0" i="1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2B010498-5AAC-08A3-087D-B02F8CE344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90931" y="6064898"/>
            <a:ext cx="7595265" cy="310433"/>
          </a:xfrm>
        </p:spPr>
        <p:txBody>
          <a:bodyPr anchor="t"/>
          <a:lstStyle/>
          <a:p>
            <a:r>
              <a:rPr lang="en-US">
                <a:solidFill>
                  <a:srgbClr val="060A45"/>
                </a:solidFill>
              </a:rPr>
              <a:t>*Press ctr + click to open the blue text links and be redirected to additional content. **Deal Desk Approval Request, MSA (Master Service Agreement), MSD (Microsoft Dynamics, this is the CRM tool of NIQ) </a:t>
            </a:r>
          </a:p>
        </p:txBody>
      </p:sp>
    </p:spTree>
    <p:extLst>
      <p:ext uri="{BB962C8B-B14F-4D97-AF65-F5344CB8AC3E}">
        <p14:creationId xmlns:p14="http://schemas.microsoft.com/office/powerpoint/2010/main" val="306225791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B7E999-0D9C-B244-BA76-43E2922C9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71D3F63E-C48D-2E61-7AB3-E9F7CBC1BA6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5486" y="1825625"/>
          <a:ext cx="8629650" cy="383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DB4934-6F1A-3F87-A345-14F1024374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>
              <a:cs typeface="Arial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34E1750-749A-1367-B398-BF7760BC16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558" y="579495"/>
            <a:ext cx="11582400" cy="921828"/>
          </a:xfrm>
        </p:spPr>
        <p:txBody>
          <a:bodyPr/>
          <a:lstStyle/>
          <a:p>
            <a:r>
              <a:rPr lang="en-US"/>
              <a:t>Examples of changes: client was not included in initial data upload, new MSA, renewed/amended MSA, client spend tier triggered payment term change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B2D8B22-0676-1960-53B8-4F870A7D7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request a change to MSA payment terms metadata</a:t>
            </a:r>
          </a:p>
        </p:txBody>
      </p: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A5C9343E-18D7-446A-9DCD-07E143EA1852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9180311" y="2904931"/>
            <a:ext cx="2706889" cy="2756833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System Font Regular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/>
              <a:t>Logistical details:</a:t>
            </a:r>
          </a:p>
          <a:p>
            <a:r>
              <a:rPr lang="en-US" sz="1400"/>
              <a:t>Santiago Bula oversees this process</a:t>
            </a:r>
            <a:endParaRPr lang="en-US" sz="1400">
              <a:cs typeface="Arial"/>
            </a:endParaRPr>
          </a:p>
          <a:p>
            <a:r>
              <a:rPr lang="en-US" sz="1400"/>
              <a:t>Deal Desk coordinates bulk data change with MSD admin team, if needed </a:t>
            </a:r>
            <a:endParaRPr lang="en-US" sz="1400">
              <a:cs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8E5C12-E249-CD1F-AFDD-1526F9D2F979}"/>
              </a:ext>
            </a:extLst>
          </p:cNvPr>
          <p:cNvSpPr txBox="1"/>
          <p:nvPr/>
        </p:nvSpPr>
        <p:spPr>
          <a:xfrm>
            <a:off x="469726" y="4665945"/>
            <a:ext cx="225259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>
                <a:cs typeface="Arial"/>
              </a:rPr>
              <a:t>CTRL + Click on </a:t>
            </a:r>
            <a:r>
              <a:rPr lang="en-US" sz="1600" dirty="0">
                <a:cs typeface="Arial"/>
                <a:hlinkClick r:id="rId7"/>
              </a:rPr>
              <a:t>this link</a:t>
            </a:r>
            <a:r>
              <a:rPr lang="en-US" sz="1600" dirty="0">
                <a:cs typeface="Arial"/>
              </a:rPr>
              <a:t> to open the form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52617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0D9303-8A21-2496-8000-9EE716D7A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58" y="1362247"/>
            <a:ext cx="4471910" cy="746950"/>
          </a:xfrm>
        </p:spPr>
        <p:txBody>
          <a:bodyPr vert="horz" lIns="0" tIns="45720" rIns="0" bIns="45720" rtlCol="0" anchor="t">
            <a:noAutofit/>
          </a:bodyPr>
          <a:lstStyle/>
          <a:p>
            <a:pPr marL="0" indent="0">
              <a:buNone/>
            </a:pPr>
            <a:r>
              <a:rPr lang="en-US">
                <a:cs typeface="Arial" panose="020B0604020202020204"/>
              </a:rPr>
              <a:t>On the left side Menu, under Customers there is a new entity called "MSA Payment Terms". 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114BE-7D3F-72EE-76C0-B73BBC989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6BF2B9-673E-AE52-8991-8E86F32A06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F823D1-AF0D-5616-3698-C149C6D557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421BFC7-8A20-0B71-5FD2-F35746342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see MSA payment terms metadata in MSD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EB64CE37-79D9-C430-046D-4CF25E1829E8}"/>
              </a:ext>
            </a:extLst>
          </p:cNvPr>
          <p:cNvSpPr txBox="1">
            <a:spLocks/>
          </p:cNvSpPr>
          <p:nvPr/>
        </p:nvSpPr>
        <p:spPr>
          <a:xfrm>
            <a:off x="6588444" y="1360188"/>
            <a:ext cx="4471910" cy="746950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System Font Regular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cs typeface="Arial" panose="020B0604020202020204"/>
              </a:rPr>
              <a:t>On the Opportunity, user will be able to see the applicable MSA Payment Terms on the Quote page. 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BB520193-2681-1299-5FA9-14FA974B8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784" y="2730532"/>
            <a:ext cx="5920945" cy="2941529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F2AF5124-D1A9-798F-817B-4C96A4132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75" y="2730402"/>
            <a:ext cx="5972434" cy="294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39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A68949-05D9-BD74-4C34-214915FDB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5A732-6727-ED10-14AD-E9072AE9F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Updating quotes</a:t>
            </a:r>
          </a:p>
          <a:p>
            <a:pPr lvl="1"/>
            <a:r>
              <a:rPr lang="en-US"/>
              <a:t>MSA payment terms populate on quote upon creation</a:t>
            </a:r>
          </a:p>
          <a:p>
            <a:pPr lvl="1"/>
            <a:r>
              <a:rPr lang="en-US"/>
              <a:t>Any quotes created after payment terms update will include updated terms</a:t>
            </a:r>
          </a:p>
          <a:p>
            <a:pPr lvl="1"/>
            <a:r>
              <a:rPr lang="en-US"/>
              <a:t>If changes are needed on quotes created before payment terms update, user will need to manually update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FD6C66A-A9B8-663B-F4BE-2CB9C00AF87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/>
              <a:t>Updating approval required</a:t>
            </a:r>
          </a:p>
          <a:p>
            <a:pPr lvl="1"/>
            <a:r>
              <a:rPr lang="en-US"/>
              <a:t>“Recalculation” of approval requirement should occur automatically based on update to MSA payment terms on parent account</a:t>
            </a:r>
          </a:p>
          <a:p>
            <a:pPr lvl="1"/>
            <a:r>
              <a:rPr lang="en-US"/>
              <a:t>If this does not happen, you can force MSD to recalculate – tip </a:t>
            </a:r>
            <a:r>
              <a:rPr lang="en-US">
                <a:hlinkClick r:id="rId2"/>
              </a:rPr>
              <a:t>here</a:t>
            </a:r>
            <a:endParaRPr lang="en-US"/>
          </a:p>
          <a:p>
            <a:pPr lvl="1"/>
            <a:r>
              <a:rPr lang="en-US"/>
              <a:t>Remember, approval could still be required based on the entries in other fields. Full guide to Deal Desk approval </a:t>
            </a:r>
            <a:r>
              <a:rPr lang="en-US">
                <a:hlinkClick r:id="rId3"/>
              </a:rPr>
              <a:t>here</a:t>
            </a:r>
            <a:endParaRPr lang="en-US"/>
          </a:p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78922B2-E6E8-D66D-94DA-DD9AA6B8B5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sz="1200">
              <a:cs typeface="Arial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7679994-C704-DDBB-0AE3-CC22DCC42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After a metadata change is made</a:t>
            </a:r>
          </a:p>
        </p:txBody>
      </p:sp>
    </p:spTree>
    <p:extLst>
      <p:ext uri="{BB962C8B-B14F-4D97-AF65-F5344CB8AC3E}">
        <p14:creationId xmlns:p14="http://schemas.microsoft.com/office/powerpoint/2010/main" val="1758108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9AE3DA-EA99-858B-41CD-4BEC4D8A5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After identifying the OP that needs a correction go to the left bar of your request (</a:t>
            </a:r>
            <a:r>
              <a:rPr lang="en-US">
                <a:hlinkClick r:id="rId2"/>
              </a:rPr>
              <a:t>LINK</a:t>
            </a:r>
            <a:r>
              <a:rPr lang="en-US"/>
              <a:t>)</a:t>
            </a:r>
            <a:endParaRPr lang="es-C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78DDD6-CF6A-AB53-8949-635C026C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EF4E2-7A7A-0548-85F1-5479B7C9E1B2}" type="slidenum">
              <a:rPr lang="en-US" smtClean="0"/>
              <a:t>7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3A1E4E-921C-2235-8D4B-3B173C0C6B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1. Click on Help &amp; Support</a:t>
            </a:r>
            <a:endParaRPr lang="es-C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CD8C4E-05CF-F34A-72A2-E9DDEACD85B3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/>
              <a:t>Your request will be reviewed within 24 hours</a:t>
            </a:r>
            <a:endParaRPr lang="es-C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2EE041-5296-1D2B-DA59-70CFB40B6C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2. Click on ‘New H&amp;S Req..’</a:t>
            </a:r>
            <a:endParaRPr lang="es-CO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248F2AD-9750-1B7F-3D0B-E0557BF03527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/>
              <a:t>Make sure that the Support area is ‘Sales/Finance’ and you have added the OP number</a:t>
            </a:r>
            <a:endParaRPr lang="es-CO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EAE056-F5C8-1000-8028-F7C9C06DDB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3. Choose ‘Sales/Finance’</a:t>
            </a:r>
            <a:endParaRPr lang="es-CO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BAD47C0-EFE5-B38A-B91D-D904F28EB9E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4. Success! Pop-up window</a:t>
            </a:r>
            <a:endParaRPr lang="es-CO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E8AA71-DD71-A81D-7601-8766C8D17F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sz="800">
                <a:ln>
                  <a:solidFill>
                    <a:schemeClr val="bg2"/>
                  </a:solidFill>
                </a:ln>
                <a:solidFill>
                  <a:srgbClr val="060A45"/>
                </a:solidFill>
              </a:rPr>
              <a:t>DISCLAIMER</a:t>
            </a:r>
            <a:r>
              <a:rPr lang="en-US" sz="800">
                <a:solidFill>
                  <a:srgbClr val="060A45"/>
                </a:solidFill>
              </a:rPr>
              <a:t>: This tutorial was created to explain how to fix the technical or admin issues in MSD</a:t>
            </a:r>
            <a:r>
              <a:rPr lang="en-US">
                <a:solidFill>
                  <a:srgbClr val="060A45"/>
                </a:solidFill>
              </a:rPr>
              <a:t>. </a:t>
            </a:r>
            <a:r>
              <a:rPr lang="en-US" sz="800">
                <a:solidFill>
                  <a:srgbClr val="060A45"/>
                </a:solidFill>
              </a:rPr>
              <a:t>If you wish to modify commercial terms or look for an exception, you must follow the process with the deal desk. </a:t>
            </a:r>
          </a:p>
          <a:p>
            <a:r>
              <a:rPr lang="en-US" sz="800">
                <a:solidFill>
                  <a:srgbClr val="060A45"/>
                </a:solidFill>
              </a:rPr>
              <a:t>A Help &amp; Support request does not substitute a DDAR.. </a:t>
            </a:r>
            <a:endParaRPr lang="es-CO" sz="800">
              <a:solidFill>
                <a:srgbClr val="060A45"/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D1430B4-3E44-0AD8-095D-E38F20CC8E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557" y="576323"/>
            <a:ext cx="11582400" cy="541834"/>
          </a:xfrm>
        </p:spPr>
        <p:txBody>
          <a:bodyPr/>
          <a:lstStyle/>
          <a:p>
            <a:r>
              <a:rPr lang="en-US"/>
              <a:t>If you notice that a specific OP does not have the correct payment term and the rest of them do, please initiate a Help &amp; Support request.</a:t>
            </a:r>
            <a:endParaRPr lang="es-CO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824C053-298C-8356-397B-93ABEFC68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MSA payment term description is correct in other OPs, but not in this one. </a:t>
            </a:r>
            <a:endParaRPr lang="es-CO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C88473A-4700-9A4F-EE72-EC07B8A705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9" t="-797" r="62186" b="12508"/>
          <a:stretch/>
        </p:blipFill>
        <p:spPr>
          <a:xfrm>
            <a:off x="366936" y="2916012"/>
            <a:ext cx="2575011" cy="2745751"/>
          </a:xfrm>
          <a:prstGeom prst="rect">
            <a:avLst/>
          </a:prstGeo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9B03CC25-0838-F822-FB43-F71E92DAC0C8}"/>
              </a:ext>
            </a:extLst>
          </p:cNvPr>
          <p:cNvPicPr>
            <a:picLocks noGrp="1" noChangeAspect="1"/>
          </p:cNvPicPr>
          <p:nvPr>
            <p:ph idx="21"/>
          </p:nvPr>
        </p:nvPicPr>
        <p:blipFill rotWithShape="1">
          <a:blip r:embed="rId4"/>
          <a:srcRect t="1" r="55739" b="33586"/>
          <a:stretch/>
        </p:blipFill>
        <p:spPr>
          <a:xfrm>
            <a:off x="3252677" y="2916011"/>
            <a:ext cx="2706687" cy="27457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1D0A43-5BF6-A8F9-9A47-1B5E29840D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060" t="8378" r="38929" b="18771"/>
          <a:stretch/>
        </p:blipFill>
        <p:spPr>
          <a:xfrm>
            <a:off x="6232637" y="2916010"/>
            <a:ext cx="2706889" cy="2745751"/>
          </a:xfrm>
          <a:prstGeom prst="rect">
            <a:avLst/>
          </a:prstGeom>
        </p:spPr>
      </p:pic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A8D0510C-088D-1E35-BECD-F4D284B82D6C}"/>
              </a:ext>
            </a:extLst>
          </p:cNvPr>
          <p:cNvSpPr txBox="1">
            <a:spLocks/>
          </p:cNvSpPr>
          <p:nvPr/>
        </p:nvSpPr>
        <p:spPr>
          <a:xfrm>
            <a:off x="9196552" y="1825625"/>
            <a:ext cx="2706889" cy="38361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System Font Regular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Once you have clicked on Save, you should see a message like this one.</a:t>
            </a:r>
            <a:endParaRPr lang="es-CO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D53872D-C216-4D8A-6B8B-7270AE54C6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254" r="31084" b="-94"/>
          <a:stretch/>
        </p:blipFill>
        <p:spPr>
          <a:xfrm>
            <a:off x="9196552" y="2916010"/>
            <a:ext cx="2674405" cy="298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6819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Custom 2">
      <a:dk1>
        <a:srgbClr val="555555"/>
      </a:dk1>
      <a:lt1>
        <a:srgbClr val="FFFFFF"/>
      </a:lt1>
      <a:dk2>
        <a:srgbClr val="060A45"/>
      </a:dk2>
      <a:lt2>
        <a:srgbClr val="2C6DF6"/>
      </a:lt2>
      <a:accent1>
        <a:srgbClr val="30D1FF"/>
      </a:accent1>
      <a:accent2>
        <a:srgbClr val="EF5F17"/>
      </a:accent2>
      <a:accent3>
        <a:srgbClr val="A3A9F5"/>
      </a:accent3>
      <a:accent4>
        <a:srgbClr val="787CA9"/>
      </a:accent4>
      <a:accent5>
        <a:srgbClr val="59AD00"/>
      </a:accent5>
      <a:accent6>
        <a:srgbClr val="EF5890"/>
      </a:accent6>
      <a:hlink>
        <a:srgbClr val="2C6DF6"/>
      </a:hlink>
      <a:folHlink>
        <a:srgbClr val="30D1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lIns="45720" rIns="45720" rtlCol="0" anchor="ctr"/>
      <a:lstStyle>
        <a:defPPr algn="ctr">
          <a:spcAft>
            <a:spcPts val="600"/>
          </a:spcAft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noAutofit/>
      </a:bodyPr>
      <a:lstStyle>
        <a:defPPr algn="l">
          <a:spcAft>
            <a:spcPts val="600"/>
          </a:spcAft>
          <a:defRPr sz="1600" dirty="0"/>
        </a:defPPr>
      </a:lstStyle>
    </a:txDef>
  </a:objectDefaults>
  <a:extraClrSchemeLst/>
  <a:custClrLst>
    <a:custClr name="Cat 01">
      <a:srgbClr val="675895"/>
    </a:custClr>
    <a:custClr name="Cat 02">
      <a:srgbClr val="4697E2"/>
    </a:custClr>
    <a:custClr name="Cat 03">
      <a:srgbClr val="CB4B7A"/>
    </a:custClr>
    <a:custClr name="Cat 04">
      <a:srgbClr val="FFB500"/>
    </a:custClr>
    <a:custClr name="Cat 05">
      <a:srgbClr val="204188"/>
    </a:custClr>
    <a:custClr name="Cat 06">
      <a:srgbClr val="F06E2D"/>
    </a:custClr>
    <a:custClr name="Cat 07">
      <a:srgbClr val="03A577"/>
    </a:custClr>
    <a:custClr name="Cat 08">
      <a:srgbClr val="3265D2"/>
    </a:custClr>
    <a:custClr name="Cat 09">
      <a:srgbClr val="CA5113"/>
    </a:custClr>
    <a:custClr name="Cat 10">
      <a:srgbClr val="0C644A"/>
    </a:custClr>
    <a:custClr name="Cat 11">
      <a:srgbClr val="A082F3"/>
    </a:custClr>
    <a:custClr name="Cat 12">
      <a:srgbClr val="B37F01"/>
    </a:custClr>
    <a:custClr name="Cat 13">
      <a:srgbClr val="83304E"/>
    </a:custClr>
    <a:custClr name="Cat 14">
      <a:srgbClr val="23A9B2"/>
    </a:custClr>
    <a:custClr name="Cat 15">
      <a:srgbClr val="2B2F61"/>
    </a:custClr>
    <a:custClr name="Cat 16">
      <a:srgbClr val="4D9300"/>
    </a:custClr>
  </a:custClrLst>
  <a:extLst>
    <a:ext uri="{05A4C25C-085E-4340-85A3-A5531E510DB2}">
      <thm15:themeFamily xmlns:thm15="http://schemas.microsoft.com/office/thememl/2012/main" name="NIQ-presentation-template-feb-2023" id="{EA49AF1E-B460-4C04-80F3-1D6EFB3886B5}" vid="{B65B2445-BF65-4D52-ABDF-0DEE7B959046}"/>
    </a:ext>
  </a:extLst>
</a:theme>
</file>

<file path=ppt/theme/theme2.xml><?xml version="1.0" encoding="utf-8"?>
<a:theme xmlns:a="http://schemas.openxmlformats.org/drawingml/2006/main" name="Dividers">
  <a:themeElements>
    <a:clrScheme name="Custom 2">
      <a:dk1>
        <a:srgbClr val="555555"/>
      </a:dk1>
      <a:lt1>
        <a:srgbClr val="FFFFFF"/>
      </a:lt1>
      <a:dk2>
        <a:srgbClr val="060A45"/>
      </a:dk2>
      <a:lt2>
        <a:srgbClr val="2C6DF6"/>
      </a:lt2>
      <a:accent1>
        <a:srgbClr val="30D1FF"/>
      </a:accent1>
      <a:accent2>
        <a:srgbClr val="EF5F17"/>
      </a:accent2>
      <a:accent3>
        <a:srgbClr val="A3A9F5"/>
      </a:accent3>
      <a:accent4>
        <a:srgbClr val="787CA9"/>
      </a:accent4>
      <a:accent5>
        <a:srgbClr val="59AD00"/>
      </a:accent5>
      <a:accent6>
        <a:srgbClr val="EF5890"/>
      </a:accent6>
      <a:hlink>
        <a:srgbClr val="2C6DF6"/>
      </a:hlink>
      <a:folHlink>
        <a:srgbClr val="30D1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lIns="45720" rIns="45720" rtlCol="0" anchor="ctr"/>
      <a:lstStyle>
        <a:defPPr algn="ctr">
          <a:spcAft>
            <a:spcPts val="600"/>
          </a:spcAft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noAutofit/>
      </a:bodyPr>
      <a:lstStyle>
        <a:defPPr algn="l">
          <a:spcAft>
            <a:spcPts val="600"/>
          </a:spcAft>
          <a:defRPr sz="1600" dirty="0"/>
        </a:defPPr>
      </a:lstStyle>
    </a:txDef>
  </a:objectDefaults>
  <a:extraClrSchemeLst/>
  <a:custClrLst>
    <a:custClr name="Cat 01">
      <a:srgbClr val="675895"/>
    </a:custClr>
    <a:custClr name="Cat 02">
      <a:srgbClr val="4697E2"/>
    </a:custClr>
    <a:custClr name="Cat 03">
      <a:srgbClr val="CB4B7A"/>
    </a:custClr>
    <a:custClr name="Cat 04">
      <a:srgbClr val="FFB500"/>
    </a:custClr>
    <a:custClr name="Cat 05">
      <a:srgbClr val="204188"/>
    </a:custClr>
    <a:custClr name="Cat 06">
      <a:srgbClr val="F06E2D"/>
    </a:custClr>
    <a:custClr name="Cat 07">
      <a:srgbClr val="03A577"/>
    </a:custClr>
    <a:custClr name="Cat 08">
      <a:srgbClr val="3265D2"/>
    </a:custClr>
    <a:custClr name="Cat 09">
      <a:srgbClr val="CA5113"/>
    </a:custClr>
    <a:custClr name="Cat 10">
      <a:srgbClr val="0C644A"/>
    </a:custClr>
    <a:custClr name="Cat 11">
      <a:srgbClr val="A082F3"/>
    </a:custClr>
    <a:custClr name="Cat 12">
      <a:srgbClr val="B37F01"/>
    </a:custClr>
    <a:custClr name="Cat 13">
      <a:srgbClr val="83304E"/>
    </a:custClr>
    <a:custClr name="Cat 14">
      <a:srgbClr val="23A9B2"/>
    </a:custClr>
    <a:custClr name="Cat 15">
      <a:srgbClr val="2B2F61"/>
    </a:custClr>
    <a:custClr name="Cat 16">
      <a:srgbClr val="4D9300"/>
    </a:custClr>
  </a:custClrLst>
  <a:extLst>
    <a:ext uri="{05A4C25C-085E-4340-85A3-A5531E510DB2}">
      <thm15:themeFamily xmlns:thm15="http://schemas.microsoft.com/office/thememl/2012/main" name="NIQ-presentation-template-feb-2023" id="{EA49AF1E-B460-4C04-80F3-1D6EFB3886B5}" vid="{07161F9E-E57D-4F2E-B67B-7843F1ED94C9}"/>
    </a:ext>
  </a:extLst>
</a:theme>
</file>

<file path=ppt/theme/theme3.xml><?xml version="1.0" encoding="utf-8"?>
<a:theme xmlns:a="http://schemas.openxmlformats.org/drawingml/2006/main" name="Content">
  <a:themeElements>
    <a:clrScheme name="Custom 2">
      <a:dk1>
        <a:srgbClr val="555555"/>
      </a:dk1>
      <a:lt1>
        <a:srgbClr val="FFFFFF"/>
      </a:lt1>
      <a:dk2>
        <a:srgbClr val="060A45"/>
      </a:dk2>
      <a:lt2>
        <a:srgbClr val="2C6DF6"/>
      </a:lt2>
      <a:accent1>
        <a:srgbClr val="30D1FF"/>
      </a:accent1>
      <a:accent2>
        <a:srgbClr val="EF5F17"/>
      </a:accent2>
      <a:accent3>
        <a:srgbClr val="A3A9F5"/>
      </a:accent3>
      <a:accent4>
        <a:srgbClr val="787CA9"/>
      </a:accent4>
      <a:accent5>
        <a:srgbClr val="59AD00"/>
      </a:accent5>
      <a:accent6>
        <a:srgbClr val="EF5890"/>
      </a:accent6>
      <a:hlink>
        <a:srgbClr val="2C6DF6"/>
      </a:hlink>
      <a:folHlink>
        <a:srgbClr val="30D1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lIns="45720" rIns="45720" rtlCol="0" anchor="ctr"/>
      <a:lstStyle>
        <a:defPPr algn="ctr">
          <a:spcAft>
            <a:spcPts val="600"/>
          </a:spcAft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noAutofit/>
      </a:bodyPr>
      <a:lstStyle>
        <a:defPPr algn="l">
          <a:spcAft>
            <a:spcPts val="600"/>
          </a:spcAft>
          <a:defRPr sz="1600" dirty="0"/>
        </a:defPPr>
      </a:lstStyle>
    </a:txDef>
  </a:objectDefaults>
  <a:extraClrSchemeLst/>
  <a:custClrLst>
    <a:custClr name="Cat 01">
      <a:srgbClr val="675895"/>
    </a:custClr>
    <a:custClr name="Cat 02">
      <a:srgbClr val="4697E2"/>
    </a:custClr>
    <a:custClr name="Cat 03">
      <a:srgbClr val="CB4B7A"/>
    </a:custClr>
    <a:custClr name="Cat 04">
      <a:srgbClr val="FFB500"/>
    </a:custClr>
    <a:custClr name="Cat 05">
      <a:srgbClr val="204188"/>
    </a:custClr>
    <a:custClr name="Cat 06">
      <a:srgbClr val="F06E2D"/>
    </a:custClr>
    <a:custClr name="Cat 07">
      <a:srgbClr val="03A577"/>
    </a:custClr>
    <a:custClr name="Cat 08">
      <a:srgbClr val="3265D2"/>
    </a:custClr>
    <a:custClr name="Cat 09">
      <a:srgbClr val="CA5113"/>
    </a:custClr>
    <a:custClr name="Cat 10">
      <a:srgbClr val="0C644A"/>
    </a:custClr>
    <a:custClr name="Cat 11">
      <a:srgbClr val="A082F3"/>
    </a:custClr>
    <a:custClr name="Cat 12">
      <a:srgbClr val="B37F01"/>
    </a:custClr>
    <a:custClr name="Cat 13">
      <a:srgbClr val="83304E"/>
    </a:custClr>
    <a:custClr name="Cat 14">
      <a:srgbClr val="23A9B2"/>
    </a:custClr>
    <a:custClr name="Cat 15">
      <a:srgbClr val="2B2F61"/>
    </a:custClr>
    <a:custClr name="Cat 16">
      <a:srgbClr val="4D9300"/>
    </a:custClr>
  </a:custClrLst>
  <a:extLst>
    <a:ext uri="{05A4C25C-085E-4340-85A3-A5531E510DB2}">
      <thm15:themeFamily xmlns:thm15="http://schemas.microsoft.com/office/thememl/2012/main" name="NIQ-presentation-template-feb-2023" id="{EA49AF1E-B460-4C04-80F3-1D6EFB3886B5}" vid="{3DD2F37C-99BE-4A26-B9C0-C6388232E7B7}"/>
    </a:ext>
  </a:extLst>
</a:theme>
</file>

<file path=ppt/theme/theme4.xml><?xml version="1.0" encoding="utf-8"?>
<a:theme xmlns:a="http://schemas.openxmlformats.org/drawingml/2006/main" name="Quotes">
  <a:themeElements>
    <a:clrScheme name="Custom 2">
      <a:dk1>
        <a:srgbClr val="555555"/>
      </a:dk1>
      <a:lt1>
        <a:srgbClr val="FFFFFF"/>
      </a:lt1>
      <a:dk2>
        <a:srgbClr val="060A45"/>
      </a:dk2>
      <a:lt2>
        <a:srgbClr val="2C6DF6"/>
      </a:lt2>
      <a:accent1>
        <a:srgbClr val="30D1FF"/>
      </a:accent1>
      <a:accent2>
        <a:srgbClr val="EF5F17"/>
      </a:accent2>
      <a:accent3>
        <a:srgbClr val="A3A9F5"/>
      </a:accent3>
      <a:accent4>
        <a:srgbClr val="787CA9"/>
      </a:accent4>
      <a:accent5>
        <a:srgbClr val="59AD00"/>
      </a:accent5>
      <a:accent6>
        <a:srgbClr val="EF5890"/>
      </a:accent6>
      <a:hlink>
        <a:srgbClr val="2C6DF6"/>
      </a:hlink>
      <a:folHlink>
        <a:srgbClr val="30D1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lIns="45720" rIns="45720" rtlCol="0" anchor="ctr"/>
      <a:lstStyle>
        <a:defPPr algn="ctr">
          <a:spcAft>
            <a:spcPts val="600"/>
          </a:spcAft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noAutofit/>
      </a:bodyPr>
      <a:lstStyle>
        <a:defPPr algn="l">
          <a:spcAft>
            <a:spcPts val="600"/>
          </a:spcAft>
          <a:defRPr sz="1600" dirty="0"/>
        </a:defPPr>
      </a:lstStyle>
    </a:txDef>
  </a:objectDefaults>
  <a:extraClrSchemeLst/>
  <a:custClrLst>
    <a:custClr name="Cat 01">
      <a:srgbClr val="675895"/>
    </a:custClr>
    <a:custClr name="Cat 02">
      <a:srgbClr val="4697E2"/>
    </a:custClr>
    <a:custClr name="Cat 03">
      <a:srgbClr val="CB4B7A"/>
    </a:custClr>
    <a:custClr name="Cat 04">
      <a:srgbClr val="FFB500"/>
    </a:custClr>
    <a:custClr name="Cat 05">
      <a:srgbClr val="204188"/>
    </a:custClr>
    <a:custClr name="Cat 06">
      <a:srgbClr val="F06E2D"/>
    </a:custClr>
    <a:custClr name="Cat 07">
      <a:srgbClr val="03A577"/>
    </a:custClr>
    <a:custClr name="Cat 08">
      <a:srgbClr val="3265D2"/>
    </a:custClr>
    <a:custClr name="Cat 09">
      <a:srgbClr val="CA5113"/>
    </a:custClr>
    <a:custClr name="Cat 10">
      <a:srgbClr val="0C644A"/>
    </a:custClr>
    <a:custClr name="Cat 11">
      <a:srgbClr val="A082F3"/>
    </a:custClr>
    <a:custClr name="Cat 12">
      <a:srgbClr val="B37F01"/>
    </a:custClr>
    <a:custClr name="Cat 13">
      <a:srgbClr val="83304E"/>
    </a:custClr>
    <a:custClr name="Cat 14">
      <a:srgbClr val="23A9B2"/>
    </a:custClr>
    <a:custClr name="Cat 15">
      <a:srgbClr val="2B2F61"/>
    </a:custClr>
    <a:custClr name="Cat 16">
      <a:srgbClr val="4D9300"/>
    </a:custClr>
  </a:custClrLst>
  <a:extLst>
    <a:ext uri="{05A4C25C-085E-4340-85A3-A5531E510DB2}">
      <thm15:themeFamily xmlns:thm15="http://schemas.microsoft.com/office/thememl/2012/main" name="NIQ-presentation-template-feb-2023" id="{EA49AF1E-B460-4C04-80F3-1D6EFB3886B5}" vid="{9D093975-6B7A-4A8D-93A3-B2D5D1161EEF}"/>
    </a:ext>
  </a:extLst>
</a:theme>
</file>

<file path=ppt/theme/theme5.xml><?xml version="1.0" encoding="utf-8"?>
<a:theme xmlns:a="http://schemas.openxmlformats.org/drawingml/2006/main" name="Thank you">
  <a:themeElements>
    <a:clrScheme name="Custom 2">
      <a:dk1>
        <a:srgbClr val="555555"/>
      </a:dk1>
      <a:lt1>
        <a:srgbClr val="FFFFFF"/>
      </a:lt1>
      <a:dk2>
        <a:srgbClr val="060A45"/>
      </a:dk2>
      <a:lt2>
        <a:srgbClr val="2C6DF6"/>
      </a:lt2>
      <a:accent1>
        <a:srgbClr val="30D1FF"/>
      </a:accent1>
      <a:accent2>
        <a:srgbClr val="EF5F17"/>
      </a:accent2>
      <a:accent3>
        <a:srgbClr val="A3A9F5"/>
      </a:accent3>
      <a:accent4>
        <a:srgbClr val="787CA9"/>
      </a:accent4>
      <a:accent5>
        <a:srgbClr val="59AD00"/>
      </a:accent5>
      <a:accent6>
        <a:srgbClr val="EF5890"/>
      </a:accent6>
      <a:hlink>
        <a:srgbClr val="2C6DF6"/>
      </a:hlink>
      <a:folHlink>
        <a:srgbClr val="30D1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lIns="45720" rIns="45720" rtlCol="0" anchor="ctr"/>
      <a:lstStyle>
        <a:defPPr algn="ctr">
          <a:spcAft>
            <a:spcPts val="600"/>
          </a:spcAft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noAutofit/>
      </a:bodyPr>
      <a:lstStyle>
        <a:defPPr algn="l">
          <a:spcAft>
            <a:spcPts val="600"/>
          </a:spcAft>
          <a:defRPr sz="1600" dirty="0"/>
        </a:defPPr>
      </a:lstStyle>
    </a:txDef>
  </a:objectDefaults>
  <a:extraClrSchemeLst/>
  <a:custClrLst>
    <a:custClr name="Cat 01">
      <a:srgbClr val="675895"/>
    </a:custClr>
    <a:custClr name="Cat 02">
      <a:srgbClr val="4697E2"/>
    </a:custClr>
    <a:custClr name="Cat 03">
      <a:srgbClr val="CB4B7A"/>
    </a:custClr>
    <a:custClr name="Cat 04">
      <a:srgbClr val="FFB500"/>
    </a:custClr>
    <a:custClr name="Cat 05">
      <a:srgbClr val="204188"/>
    </a:custClr>
    <a:custClr name="Cat 06">
      <a:srgbClr val="F06E2D"/>
    </a:custClr>
    <a:custClr name="Cat 07">
      <a:srgbClr val="03A577"/>
    </a:custClr>
    <a:custClr name="Cat 08">
      <a:srgbClr val="3265D2"/>
    </a:custClr>
    <a:custClr name="Cat 09">
      <a:srgbClr val="CA5113"/>
    </a:custClr>
    <a:custClr name="Cat 10">
      <a:srgbClr val="0C644A"/>
    </a:custClr>
    <a:custClr name="Cat 11">
      <a:srgbClr val="A082F3"/>
    </a:custClr>
    <a:custClr name="Cat 12">
      <a:srgbClr val="B37F01"/>
    </a:custClr>
    <a:custClr name="Cat 13">
      <a:srgbClr val="83304E"/>
    </a:custClr>
    <a:custClr name="Cat 14">
      <a:srgbClr val="23A9B2"/>
    </a:custClr>
    <a:custClr name="Cat 15">
      <a:srgbClr val="2B2F61"/>
    </a:custClr>
    <a:custClr name="Cat 16">
      <a:srgbClr val="4D9300"/>
    </a:custClr>
  </a:custClrLst>
  <a:extLst>
    <a:ext uri="{05A4C25C-085E-4340-85A3-A5531E510DB2}">
      <thm15:themeFamily xmlns:thm15="http://schemas.microsoft.com/office/thememl/2012/main" name="NIQ-presentation-template-feb-2023" id="{EA49AF1E-B460-4C04-80F3-1D6EFB3886B5}" vid="{58F681D1-2205-4E44-9164-5DB9327914B0}"/>
    </a:ext>
  </a:extLst>
</a:theme>
</file>

<file path=ppt/theme/theme6.xml><?xml version="1.0" encoding="utf-8"?>
<a:theme xmlns:a="http://schemas.openxmlformats.org/drawingml/2006/main" name="3YP">
  <a:themeElements>
    <a:clrScheme name="Custom 2">
      <a:dk1>
        <a:srgbClr val="555555"/>
      </a:dk1>
      <a:lt1>
        <a:srgbClr val="FFFFFF"/>
      </a:lt1>
      <a:dk2>
        <a:srgbClr val="060A45"/>
      </a:dk2>
      <a:lt2>
        <a:srgbClr val="2C6DF6"/>
      </a:lt2>
      <a:accent1>
        <a:srgbClr val="30D1FF"/>
      </a:accent1>
      <a:accent2>
        <a:srgbClr val="EF5F17"/>
      </a:accent2>
      <a:accent3>
        <a:srgbClr val="A3A9F5"/>
      </a:accent3>
      <a:accent4>
        <a:srgbClr val="787CA9"/>
      </a:accent4>
      <a:accent5>
        <a:srgbClr val="59AD00"/>
      </a:accent5>
      <a:accent6>
        <a:srgbClr val="EF5890"/>
      </a:accent6>
      <a:hlink>
        <a:srgbClr val="2C6DF6"/>
      </a:hlink>
      <a:folHlink>
        <a:srgbClr val="30D1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lIns="45720" rIns="45720" rtlCol="0" anchor="ctr"/>
      <a:lstStyle>
        <a:defPPr algn="ctr">
          <a:spcAft>
            <a:spcPts val="600"/>
          </a:spcAft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noAutofit/>
      </a:bodyPr>
      <a:lstStyle>
        <a:defPPr algn="l">
          <a:spcAft>
            <a:spcPts val="600"/>
          </a:spcAft>
          <a:defRPr sz="1600" dirty="0"/>
        </a:defPPr>
      </a:lstStyle>
    </a:txDef>
  </a:objectDefaults>
  <a:extraClrSchemeLst/>
  <a:custClrLst>
    <a:custClr name="Cat 01">
      <a:srgbClr val="675895"/>
    </a:custClr>
    <a:custClr name="Cat 02">
      <a:srgbClr val="4697E2"/>
    </a:custClr>
    <a:custClr name="Cat 03">
      <a:srgbClr val="CB4B7A"/>
    </a:custClr>
    <a:custClr name="Cat 04">
      <a:srgbClr val="FFB500"/>
    </a:custClr>
    <a:custClr name="Cat 05">
      <a:srgbClr val="204188"/>
    </a:custClr>
    <a:custClr name="Cat 06">
      <a:srgbClr val="F06E2D"/>
    </a:custClr>
    <a:custClr name="Cat 07">
      <a:srgbClr val="03A577"/>
    </a:custClr>
    <a:custClr name="Cat 08">
      <a:srgbClr val="3265D2"/>
    </a:custClr>
    <a:custClr name="Cat 09">
      <a:srgbClr val="CA5113"/>
    </a:custClr>
    <a:custClr name="Cat 10">
      <a:srgbClr val="0C644A"/>
    </a:custClr>
    <a:custClr name="Cat 11">
      <a:srgbClr val="A082F3"/>
    </a:custClr>
    <a:custClr name="Cat 12">
      <a:srgbClr val="B37F01"/>
    </a:custClr>
    <a:custClr name="Cat 13">
      <a:srgbClr val="83304E"/>
    </a:custClr>
    <a:custClr name="Cat 14">
      <a:srgbClr val="23A9B2"/>
    </a:custClr>
    <a:custClr name="Cat 15">
      <a:srgbClr val="2B2F61"/>
    </a:custClr>
    <a:custClr name="Cat 16">
      <a:srgbClr val="4D9300"/>
    </a:custClr>
  </a:custClrLst>
  <a:extLst>
    <a:ext uri="{05A4C25C-085E-4340-85A3-A5531E510DB2}">
      <thm15:themeFamily xmlns:thm15="http://schemas.microsoft.com/office/thememl/2012/main" name="NIQ-presentation-template-feb-2023" id="{EA49AF1E-B460-4C04-80F3-1D6EFB3886B5}" vid="{7DFC6B9A-14A2-4831-BA15-52A0058B4F89}"/>
    </a:ext>
  </a:extLst>
</a:theme>
</file>

<file path=ppt/theme/theme7.xml><?xml version="1.0" encoding="utf-8"?>
<a:theme xmlns:a="http://schemas.openxmlformats.org/drawingml/2006/main" name="Cobranded">
  <a:themeElements>
    <a:clrScheme name="Custom 2">
      <a:dk1>
        <a:srgbClr val="555555"/>
      </a:dk1>
      <a:lt1>
        <a:srgbClr val="FFFFFF"/>
      </a:lt1>
      <a:dk2>
        <a:srgbClr val="060A45"/>
      </a:dk2>
      <a:lt2>
        <a:srgbClr val="2C6DF6"/>
      </a:lt2>
      <a:accent1>
        <a:srgbClr val="30D1FF"/>
      </a:accent1>
      <a:accent2>
        <a:srgbClr val="EF5F17"/>
      </a:accent2>
      <a:accent3>
        <a:srgbClr val="A3A9F5"/>
      </a:accent3>
      <a:accent4>
        <a:srgbClr val="787CA9"/>
      </a:accent4>
      <a:accent5>
        <a:srgbClr val="59AD00"/>
      </a:accent5>
      <a:accent6>
        <a:srgbClr val="EF5890"/>
      </a:accent6>
      <a:hlink>
        <a:srgbClr val="2C6DF6"/>
      </a:hlink>
      <a:folHlink>
        <a:srgbClr val="30D1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lIns="45720" rIns="45720" rtlCol="0" anchor="ctr"/>
      <a:lstStyle>
        <a:defPPr algn="ctr">
          <a:spcAft>
            <a:spcPts val="600"/>
          </a:spcAft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noAutofit/>
      </a:bodyPr>
      <a:lstStyle>
        <a:defPPr algn="l">
          <a:spcAft>
            <a:spcPts val="600"/>
          </a:spcAft>
          <a:defRPr sz="1600" dirty="0"/>
        </a:defPPr>
      </a:lstStyle>
    </a:txDef>
  </a:objectDefaults>
  <a:extraClrSchemeLst/>
  <a:custClrLst>
    <a:custClr name="Cat 01">
      <a:srgbClr val="675895"/>
    </a:custClr>
    <a:custClr name="Cat 02">
      <a:srgbClr val="4697E2"/>
    </a:custClr>
    <a:custClr name="Cat 03">
      <a:srgbClr val="CB4B7A"/>
    </a:custClr>
    <a:custClr name="Cat 04">
      <a:srgbClr val="FFB500"/>
    </a:custClr>
    <a:custClr name="Cat 05">
      <a:srgbClr val="204188"/>
    </a:custClr>
    <a:custClr name="Cat 06">
      <a:srgbClr val="F06E2D"/>
    </a:custClr>
    <a:custClr name="Cat 07">
      <a:srgbClr val="03A577"/>
    </a:custClr>
    <a:custClr name="Cat 08">
      <a:srgbClr val="3265D2"/>
    </a:custClr>
    <a:custClr name="Cat 09">
      <a:srgbClr val="CA5113"/>
    </a:custClr>
    <a:custClr name="Cat 10">
      <a:srgbClr val="0C644A"/>
    </a:custClr>
    <a:custClr name="Cat 11">
      <a:srgbClr val="A082F3"/>
    </a:custClr>
    <a:custClr name="Cat 12">
      <a:srgbClr val="B37F01"/>
    </a:custClr>
    <a:custClr name="Cat 13">
      <a:srgbClr val="83304E"/>
    </a:custClr>
    <a:custClr name="Cat 14">
      <a:srgbClr val="23A9B2"/>
    </a:custClr>
    <a:custClr name="Cat 15">
      <a:srgbClr val="2B2F61"/>
    </a:custClr>
    <a:custClr name="Cat 16">
      <a:srgbClr val="4D9300"/>
    </a:custClr>
  </a:custClrLst>
  <a:extLst>
    <a:ext uri="{05A4C25C-085E-4340-85A3-A5531E510DB2}">
      <thm15:themeFamily xmlns:thm15="http://schemas.microsoft.com/office/thememl/2012/main" name="NIQ-presentation-template-feb-2023" id="{EA49AF1E-B460-4C04-80F3-1D6EFB3886B5}" vid="{00940DA3-963A-4BBB-9D0B-6FB217D1CEA5}"/>
    </a:ext>
  </a:extLst>
</a:theme>
</file>

<file path=ppt/theme/theme8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B6414B8ACB244D90374998D9FDE66F" ma:contentTypeVersion="14" ma:contentTypeDescription="Create a new document." ma:contentTypeScope="" ma:versionID="b09fcb6702b48320287ba481cca79f97">
  <xsd:schema xmlns:xsd="http://www.w3.org/2001/XMLSchema" xmlns:xs="http://www.w3.org/2001/XMLSchema" xmlns:p="http://schemas.microsoft.com/office/2006/metadata/properties" xmlns:ns2="9801d8da-604a-4896-86cb-302321d61826" xmlns:ns3="78563eaf-99ec-4a8b-989b-af18745a88eb" xmlns:ns4="0f20a38a-d7e5-4f2d-9d04-4e7253d25786" targetNamespace="http://schemas.microsoft.com/office/2006/metadata/properties" ma:root="true" ma:fieldsID="720903f4deb3042d1510e951089afafb" ns2:_="" ns3:_="" ns4:_="">
    <xsd:import namespace="9801d8da-604a-4896-86cb-302321d61826"/>
    <xsd:import namespace="78563eaf-99ec-4a8b-989b-af18745a88eb"/>
    <xsd:import namespace="0f20a38a-d7e5-4f2d-9d04-4e7253d2578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ObjectDetectorVersions" minOccurs="0"/>
                <xsd:element ref="ns2:MediaLengthInSecond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01d8da-604a-4896-86cb-302321d618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518f4780-c71a-4417-85db-0344dc61001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563eaf-99ec-4a8b-989b-af18745a88e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20a38a-d7e5-4f2d-9d04-4e7253d25786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0e79c001-8a76-46b2-a0c1-2b056cc5d0a9}" ma:internalName="TaxCatchAll" ma:showField="CatchAllData" ma:web="78563eaf-99ec-4a8b-989b-af18745a88e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f20a38a-d7e5-4f2d-9d04-4e7253d25786" xsi:nil="true"/>
    <lcf76f155ced4ddcb4097134ff3c332f xmlns="9801d8da-604a-4896-86cb-302321d61826">
      <Terms xmlns="http://schemas.microsoft.com/office/infopath/2007/PartnerControls"/>
    </lcf76f155ced4ddcb4097134ff3c332f>
    <SharedWithUsers xmlns="78563eaf-99ec-4a8b-989b-af18745a88eb">
      <UserInfo>
        <DisplayName>Katherine Amoroso</DisplayName>
        <AccountId>144</AccountId>
        <AccountType/>
      </UserInfo>
      <UserInfo>
        <DisplayName>Rammy PS</DisplayName>
        <AccountId>12325</AccountId>
        <AccountType/>
      </UserInfo>
      <UserInfo>
        <DisplayName>Jillian Josey</DisplayName>
        <AccountId>2690</AccountId>
        <AccountType/>
      </UserInfo>
      <UserInfo>
        <DisplayName>Nitin Maheshwari</DisplayName>
        <AccountId>11417</AccountId>
        <AccountType/>
      </UserInfo>
      <UserInfo>
        <DisplayName>Sheik Ali</DisplayName>
        <AccountId>1792</AccountId>
        <AccountType/>
      </UserInfo>
      <UserInfo>
        <DisplayName>Santiago Bula</DisplayName>
        <AccountId>10884</AccountId>
        <AccountType/>
      </UserInfo>
      <UserInfo>
        <DisplayName>Beatriz Perez</DisplayName>
        <AccountId>3645</AccountId>
        <AccountType/>
      </UserInfo>
      <UserInfo>
        <DisplayName>Evgeniya Kovaleva</DisplayName>
        <AccountId>1006</AccountId>
        <AccountType/>
      </UserInfo>
      <UserInfo>
        <DisplayName>Annemarie Joseph</DisplayName>
        <AccountId>40</AccountId>
        <AccountType/>
      </UserInfo>
      <UserInfo>
        <DisplayName>Ilfat Shaymardanov</DisplayName>
        <AccountId>5872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E3A95489-0B71-43F5-9D93-3987B7DC2C11}">
  <ds:schemaRefs>
    <ds:schemaRef ds:uri="0f20a38a-d7e5-4f2d-9d04-4e7253d25786"/>
    <ds:schemaRef ds:uri="78563eaf-99ec-4a8b-989b-af18745a88eb"/>
    <ds:schemaRef ds:uri="9801d8da-604a-4896-86cb-302321d6182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3E1C5AE-A21E-43BA-A070-D26928CA97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92DC607-4F03-46B6-A4B9-93F86A4258A8}">
  <ds:schemaRefs>
    <ds:schemaRef ds:uri="http://schemas.openxmlformats.org/package/2006/metadata/core-properties"/>
    <ds:schemaRef ds:uri="http://purl.org/dc/terms/"/>
    <ds:schemaRef ds:uri="http://schemas.microsoft.com/office/infopath/2007/PartnerControls"/>
    <ds:schemaRef ds:uri="78563eaf-99ec-4a8b-989b-af18745a88eb"/>
    <ds:schemaRef ds:uri="http://schemas.microsoft.com/office/2006/documentManagement/types"/>
    <ds:schemaRef ds:uri="0f20a38a-d7e5-4f2d-9d04-4e7253d25786"/>
    <ds:schemaRef ds:uri="http://www.w3.org/XML/1998/namespace"/>
    <ds:schemaRef ds:uri="9801d8da-604a-4896-86cb-302321d61826"/>
    <ds:schemaRef ds:uri="http://purl.org/dc/elements/1.1/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NIQ-presentation-template-feb-2023</Template>
  <TotalTime>0</TotalTime>
  <Words>791</Words>
  <Application>Microsoft Office PowerPoint</Application>
  <PresentationFormat>Widescreen</PresentationFormat>
  <Paragraphs>57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System Font Regular</vt:lpstr>
      <vt:lpstr>Arial</vt:lpstr>
      <vt:lpstr>Calibri</vt:lpstr>
      <vt:lpstr>Covers</vt:lpstr>
      <vt:lpstr>Dividers</vt:lpstr>
      <vt:lpstr>Content</vt:lpstr>
      <vt:lpstr>Quotes</vt:lpstr>
      <vt:lpstr>Thank you</vt:lpstr>
      <vt:lpstr>3YP</vt:lpstr>
      <vt:lpstr>Cobranded</vt:lpstr>
      <vt:lpstr>MSA Payment Term Mastering</vt:lpstr>
      <vt:lpstr>MSA Payment Term Mastering makes seller processes easier</vt:lpstr>
      <vt:lpstr>When to update MSA Payment term in MSD  </vt:lpstr>
      <vt:lpstr>How to request a change to MSA payment terms metadata</vt:lpstr>
      <vt:lpstr>How to see MSA payment terms metadata in MSD</vt:lpstr>
      <vt:lpstr>After a metadata change is made</vt:lpstr>
      <vt:lpstr>The MSA payment term description is correct in other OPs, but not in this one.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MSA Payment Term Mastering</dc:title>
  <dc:creator>Annemarie Joseph</dc:creator>
  <cp:lastModifiedBy>Darren Gordon</cp:lastModifiedBy>
  <cp:revision>9</cp:revision>
  <dcterms:created xsi:type="dcterms:W3CDTF">2024-01-05T20:21:53Z</dcterms:created>
  <dcterms:modified xsi:type="dcterms:W3CDTF">2024-12-04T13:15:00Z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0x01010050B6414B8ACB244D90374998D9FDE66F</vt:lpwstr>
  </property>
  <property fmtid="{D5CDD505-2E9C-101B-9397-08002B2CF9AE}" pid="3" name="MediaServiceImageTags">
    <vt:lpwstr/>
  </property>
</Properties>
</file>